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A9053F-482B-4DE7-8025-B2AD50871DEE}" type="doc">
      <dgm:prSet loTypeId="urn:microsoft.com/office/officeart/2005/8/layout/orgChart1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tr-TR"/>
        </a:p>
      </dgm:t>
    </dgm:pt>
    <dgm:pt modelId="{DC8E9ECC-5FE2-4CB8-A02C-E761D2761EFA}">
      <dgm:prSet custT="1"/>
      <dgm:spPr/>
      <dgm:t>
        <a:bodyPr/>
        <a:lstStyle/>
        <a:p>
          <a:r>
            <a:rPr lang="tr-TR" sz="1200" dirty="0"/>
            <a:t>AYTEKİN BUŞUK </a:t>
          </a:r>
        </a:p>
        <a:p>
          <a:r>
            <a:rPr lang="tr-TR" sz="1200" dirty="0"/>
            <a:t>DAİRE BAŞKANI </a:t>
          </a:r>
        </a:p>
      </dgm:t>
    </dgm:pt>
    <dgm:pt modelId="{1E181DC7-22D8-4BAB-AB12-74089F5D778B}" type="parTrans" cxnId="{1E828E48-CC2C-4D2A-83F1-648E69B2B9FB}">
      <dgm:prSet/>
      <dgm:spPr/>
      <dgm:t>
        <a:bodyPr/>
        <a:lstStyle/>
        <a:p>
          <a:endParaRPr lang="tr-TR"/>
        </a:p>
      </dgm:t>
    </dgm:pt>
    <dgm:pt modelId="{2D36309F-4819-446B-857D-4BDEE3071E44}" type="sibTrans" cxnId="{1E828E48-CC2C-4D2A-83F1-648E69B2B9FB}">
      <dgm:prSet/>
      <dgm:spPr/>
      <dgm:t>
        <a:bodyPr/>
        <a:lstStyle/>
        <a:p>
          <a:endParaRPr lang="tr-TR"/>
        </a:p>
      </dgm:t>
    </dgm:pt>
    <dgm:pt modelId="{A15B6CF9-9477-4B2B-A991-9D870BB27CAB}">
      <dgm:prSet/>
      <dgm:spPr/>
      <dgm:t>
        <a:bodyPr/>
        <a:lstStyle/>
        <a:p>
          <a:r>
            <a:rPr lang="tr-TR" dirty="0"/>
            <a:t>NALAN ÇEŞİT         ÖZEL KALEM</a:t>
          </a:r>
        </a:p>
      </dgm:t>
    </dgm:pt>
    <dgm:pt modelId="{B456A213-FFDE-483E-B5AF-1CA55E0AD766}" type="parTrans" cxnId="{E2079B86-DCF3-42E0-BCB9-318D346CC06B}">
      <dgm:prSet/>
      <dgm:spPr/>
      <dgm:t>
        <a:bodyPr/>
        <a:lstStyle/>
        <a:p>
          <a:endParaRPr lang="tr-TR"/>
        </a:p>
      </dgm:t>
    </dgm:pt>
    <dgm:pt modelId="{5E34F502-3282-4418-AE21-CA38AF4EF820}" type="sibTrans" cxnId="{E2079B86-DCF3-42E0-BCB9-318D346CC06B}">
      <dgm:prSet/>
      <dgm:spPr/>
      <dgm:t>
        <a:bodyPr/>
        <a:lstStyle/>
        <a:p>
          <a:endParaRPr lang="tr-TR"/>
        </a:p>
      </dgm:t>
    </dgm:pt>
    <dgm:pt modelId="{5A158180-B16F-4152-A922-5D91822EC05B}">
      <dgm:prSet/>
      <dgm:spPr/>
      <dgm:t>
        <a:bodyPr/>
        <a:lstStyle/>
        <a:p>
          <a:r>
            <a:rPr lang="tr-TR"/>
            <a:t>DURSİYE GÜNDOĞDU ŞUBE MÜDÜRÜ</a:t>
          </a:r>
        </a:p>
      </dgm:t>
    </dgm:pt>
    <dgm:pt modelId="{E763D9E1-1139-498A-9E0E-9BFCE4A7E059}" type="parTrans" cxnId="{A49B9643-90DD-419B-B73B-916404503DE8}">
      <dgm:prSet/>
      <dgm:spPr/>
      <dgm:t>
        <a:bodyPr/>
        <a:lstStyle/>
        <a:p>
          <a:endParaRPr lang="tr-TR"/>
        </a:p>
      </dgm:t>
    </dgm:pt>
    <dgm:pt modelId="{5732D5C0-F737-4016-851A-68BFB92AB2C9}" type="sibTrans" cxnId="{A49B9643-90DD-419B-B73B-916404503DE8}">
      <dgm:prSet/>
      <dgm:spPr/>
      <dgm:t>
        <a:bodyPr/>
        <a:lstStyle/>
        <a:p>
          <a:endParaRPr lang="tr-TR"/>
        </a:p>
      </dgm:t>
    </dgm:pt>
    <dgm:pt modelId="{1F3D4E78-EC3C-4176-8376-CABFFC36FB6F}">
      <dgm:prSet/>
      <dgm:spPr/>
      <dgm:t>
        <a:bodyPr/>
        <a:lstStyle/>
        <a:p>
          <a:r>
            <a:rPr lang="tr-TR"/>
            <a:t>MAAŞ TAHAKKUK ŞUBE MÜDÜRLÜĞÜ</a:t>
          </a:r>
        </a:p>
      </dgm:t>
    </dgm:pt>
    <dgm:pt modelId="{B73C58BA-AD93-44A6-A7B2-7A5DC4DE0C14}" type="parTrans" cxnId="{BCAE7F27-ADFF-4793-B53D-EA470636EBB0}">
      <dgm:prSet/>
      <dgm:spPr/>
      <dgm:t>
        <a:bodyPr/>
        <a:lstStyle/>
        <a:p>
          <a:endParaRPr lang="tr-TR"/>
        </a:p>
      </dgm:t>
    </dgm:pt>
    <dgm:pt modelId="{AA27BC28-18B5-4DCF-B20C-A94B33A40EC0}" type="sibTrans" cxnId="{BCAE7F27-ADFF-4793-B53D-EA470636EBB0}">
      <dgm:prSet/>
      <dgm:spPr/>
      <dgm:t>
        <a:bodyPr/>
        <a:lstStyle/>
        <a:p>
          <a:endParaRPr lang="tr-TR"/>
        </a:p>
      </dgm:t>
    </dgm:pt>
    <dgm:pt modelId="{B2358FC1-E273-459A-B22F-8849CC505E3A}">
      <dgm:prSet/>
      <dgm:spPr/>
      <dgm:t>
        <a:bodyPr/>
        <a:lstStyle/>
        <a:p>
          <a:r>
            <a:rPr lang="tr-TR" dirty="0"/>
            <a:t>AYŞE BAYDAR          ŞEF</a:t>
          </a:r>
        </a:p>
      </dgm:t>
    </dgm:pt>
    <dgm:pt modelId="{ACA62DF1-0252-4EB8-B3A1-94F30631F5A5}" type="parTrans" cxnId="{C1CDFAE7-4E08-40CF-8B6C-2D7A90AC2536}">
      <dgm:prSet/>
      <dgm:spPr/>
      <dgm:t>
        <a:bodyPr/>
        <a:lstStyle/>
        <a:p>
          <a:endParaRPr lang="tr-TR"/>
        </a:p>
      </dgm:t>
    </dgm:pt>
    <dgm:pt modelId="{EDD738AA-53F0-4BFF-B8C6-55B6A4E0C3DD}" type="sibTrans" cxnId="{C1CDFAE7-4E08-40CF-8B6C-2D7A90AC2536}">
      <dgm:prSet/>
      <dgm:spPr/>
      <dgm:t>
        <a:bodyPr/>
        <a:lstStyle/>
        <a:p>
          <a:endParaRPr lang="tr-TR"/>
        </a:p>
      </dgm:t>
    </dgm:pt>
    <dgm:pt modelId="{36AE6CC1-331F-4744-96A2-C6E2652652C4}">
      <dgm:prSet/>
      <dgm:spPr/>
      <dgm:t>
        <a:bodyPr/>
        <a:lstStyle/>
        <a:p>
          <a:r>
            <a:rPr lang="tr-TR" dirty="0"/>
            <a:t>H.BURÇİN TUNA              ŞEF</a:t>
          </a:r>
        </a:p>
      </dgm:t>
    </dgm:pt>
    <dgm:pt modelId="{F8EF3496-DA4D-471C-9B22-A44AB47E75AA}" type="parTrans" cxnId="{254BB7DE-D256-459B-86BC-CE770F01A44D}">
      <dgm:prSet/>
      <dgm:spPr/>
      <dgm:t>
        <a:bodyPr/>
        <a:lstStyle/>
        <a:p>
          <a:endParaRPr lang="tr-TR"/>
        </a:p>
      </dgm:t>
    </dgm:pt>
    <dgm:pt modelId="{E5177979-98CF-4534-A8B3-07D0104E3D02}" type="sibTrans" cxnId="{254BB7DE-D256-459B-86BC-CE770F01A44D}">
      <dgm:prSet/>
      <dgm:spPr/>
      <dgm:t>
        <a:bodyPr/>
        <a:lstStyle/>
        <a:p>
          <a:endParaRPr lang="tr-TR"/>
        </a:p>
      </dgm:t>
    </dgm:pt>
    <dgm:pt modelId="{47069C97-1E19-4707-9C28-BE95F65F02CD}">
      <dgm:prSet/>
      <dgm:spPr/>
      <dgm:t>
        <a:bodyPr/>
        <a:lstStyle/>
        <a:p>
          <a:r>
            <a:rPr lang="tr-TR"/>
            <a:t>SATIN ALMA ŞUBE MÜDÜRLÜĞÜ</a:t>
          </a:r>
        </a:p>
      </dgm:t>
    </dgm:pt>
    <dgm:pt modelId="{9451A643-65F3-4930-8540-3D00DA612279}" type="parTrans" cxnId="{B2D7788F-A1D3-4745-9ECE-25EB5DB8BA0A}">
      <dgm:prSet/>
      <dgm:spPr/>
      <dgm:t>
        <a:bodyPr/>
        <a:lstStyle/>
        <a:p>
          <a:endParaRPr lang="tr-TR"/>
        </a:p>
      </dgm:t>
    </dgm:pt>
    <dgm:pt modelId="{E9C2868D-760D-401D-9607-F8C7EA1567C5}" type="sibTrans" cxnId="{B2D7788F-A1D3-4745-9ECE-25EB5DB8BA0A}">
      <dgm:prSet/>
      <dgm:spPr/>
      <dgm:t>
        <a:bodyPr/>
        <a:lstStyle/>
        <a:p>
          <a:endParaRPr lang="tr-TR"/>
        </a:p>
      </dgm:t>
    </dgm:pt>
    <dgm:pt modelId="{80264165-8177-4A89-8843-4304B2734649}">
      <dgm:prSet/>
      <dgm:spPr/>
      <dgm:t>
        <a:bodyPr/>
        <a:lstStyle/>
        <a:p>
          <a:r>
            <a:rPr lang="tr-TR"/>
            <a:t>ZÜMRAL YEŞİLKAYA BİLG. İŞL.</a:t>
          </a:r>
        </a:p>
      </dgm:t>
    </dgm:pt>
    <dgm:pt modelId="{264D3413-1336-4321-9D59-7BD54F24D183}" type="parTrans" cxnId="{08BF222B-56BC-46D4-9974-1EC9D741AB6D}">
      <dgm:prSet/>
      <dgm:spPr/>
      <dgm:t>
        <a:bodyPr/>
        <a:lstStyle/>
        <a:p>
          <a:endParaRPr lang="tr-TR"/>
        </a:p>
      </dgm:t>
    </dgm:pt>
    <dgm:pt modelId="{8578EC41-EAE3-4CA1-B1A0-7F71B67B9541}" type="sibTrans" cxnId="{08BF222B-56BC-46D4-9974-1EC9D741AB6D}">
      <dgm:prSet/>
      <dgm:spPr/>
      <dgm:t>
        <a:bodyPr/>
        <a:lstStyle/>
        <a:p>
          <a:endParaRPr lang="tr-TR"/>
        </a:p>
      </dgm:t>
    </dgm:pt>
    <dgm:pt modelId="{35C7FBE2-B1DD-4AE1-AA20-3FD18D8DD9C7}">
      <dgm:prSet/>
      <dgm:spPr/>
      <dgm:t>
        <a:bodyPr/>
        <a:lstStyle/>
        <a:p>
          <a:r>
            <a:rPr lang="tr-TR"/>
            <a:t>İBRAHİM KÜÇÜKLER VHKİ</a:t>
          </a:r>
        </a:p>
      </dgm:t>
    </dgm:pt>
    <dgm:pt modelId="{4DDB26A5-314A-4D57-929F-D259BDE74CC3}" type="parTrans" cxnId="{B01EB165-B18A-40B0-9CEA-84B38F364DC4}">
      <dgm:prSet/>
      <dgm:spPr/>
      <dgm:t>
        <a:bodyPr/>
        <a:lstStyle/>
        <a:p>
          <a:endParaRPr lang="tr-TR"/>
        </a:p>
      </dgm:t>
    </dgm:pt>
    <dgm:pt modelId="{B6109BF6-E51F-4201-84AD-F2B8D1B41B41}" type="sibTrans" cxnId="{B01EB165-B18A-40B0-9CEA-84B38F364DC4}">
      <dgm:prSet/>
      <dgm:spPr/>
      <dgm:t>
        <a:bodyPr/>
        <a:lstStyle/>
        <a:p>
          <a:endParaRPr lang="tr-TR"/>
        </a:p>
      </dgm:t>
    </dgm:pt>
    <dgm:pt modelId="{D7EC679A-8716-405F-86F9-F41CB0237F85}">
      <dgm:prSet/>
      <dgm:spPr/>
      <dgm:t>
        <a:bodyPr/>
        <a:lstStyle/>
        <a:p>
          <a:r>
            <a:rPr lang="tr-TR"/>
            <a:t>BÜTÇE VE MALİ HİZMETLER ŞUBE MÜDÜRLÜĞÜ</a:t>
          </a:r>
        </a:p>
      </dgm:t>
    </dgm:pt>
    <dgm:pt modelId="{C94CA10F-E9B3-40D0-9441-8352BDF335E3}" type="parTrans" cxnId="{251394C8-0B23-45D4-9D25-D88E77B717AB}">
      <dgm:prSet/>
      <dgm:spPr/>
      <dgm:t>
        <a:bodyPr/>
        <a:lstStyle/>
        <a:p>
          <a:endParaRPr lang="tr-TR"/>
        </a:p>
      </dgm:t>
    </dgm:pt>
    <dgm:pt modelId="{BBAAA0AF-2969-4CF6-ABD1-65131A60F516}" type="sibTrans" cxnId="{251394C8-0B23-45D4-9D25-D88E77B717AB}">
      <dgm:prSet/>
      <dgm:spPr/>
      <dgm:t>
        <a:bodyPr/>
        <a:lstStyle/>
        <a:p>
          <a:endParaRPr lang="tr-TR"/>
        </a:p>
      </dgm:t>
    </dgm:pt>
    <dgm:pt modelId="{85ECD914-9D85-4628-BE63-AC28DDA879D0}">
      <dgm:prSet/>
      <dgm:spPr/>
      <dgm:t>
        <a:bodyPr/>
        <a:lstStyle/>
        <a:p>
          <a:r>
            <a:rPr lang="tr-TR"/>
            <a:t>MEMET ÇAKIR BİLG.İŞL.</a:t>
          </a:r>
        </a:p>
      </dgm:t>
    </dgm:pt>
    <dgm:pt modelId="{5AAA65CA-01CD-4CE6-ABFF-7657E6DDB228}" type="parTrans" cxnId="{A89629CD-4E4C-49C0-9B35-A404BA8697AF}">
      <dgm:prSet/>
      <dgm:spPr/>
      <dgm:t>
        <a:bodyPr/>
        <a:lstStyle/>
        <a:p>
          <a:endParaRPr lang="tr-TR"/>
        </a:p>
      </dgm:t>
    </dgm:pt>
    <dgm:pt modelId="{631B6451-DF65-40E6-9973-C3DB1B4EE2C7}" type="sibTrans" cxnId="{A89629CD-4E4C-49C0-9B35-A404BA8697AF}">
      <dgm:prSet/>
      <dgm:spPr/>
      <dgm:t>
        <a:bodyPr/>
        <a:lstStyle/>
        <a:p>
          <a:endParaRPr lang="tr-TR"/>
        </a:p>
      </dgm:t>
    </dgm:pt>
    <dgm:pt modelId="{79254BB4-20E5-4874-8F83-764B97E7CC87}">
      <dgm:prSet/>
      <dgm:spPr/>
      <dgm:t>
        <a:bodyPr/>
        <a:lstStyle/>
        <a:p>
          <a:r>
            <a:rPr lang="tr-TR"/>
            <a:t>ERKAN BULUT ŞUBE MÜDÜRÜ</a:t>
          </a:r>
        </a:p>
      </dgm:t>
    </dgm:pt>
    <dgm:pt modelId="{DDB6FE7B-7FD0-40BF-9422-DB289CDAB500}" type="parTrans" cxnId="{E1E7E559-8118-467E-873B-1B62DFD84370}">
      <dgm:prSet/>
      <dgm:spPr/>
      <dgm:t>
        <a:bodyPr/>
        <a:lstStyle/>
        <a:p>
          <a:endParaRPr lang="tr-TR"/>
        </a:p>
      </dgm:t>
    </dgm:pt>
    <dgm:pt modelId="{593D0490-2CE1-4C41-9C11-3DDDE6B3ECD3}" type="sibTrans" cxnId="{E1E7E559-8118-467E-873B-1B62DFD84370}">
      <dgm:prSet/>
      <dgm:spPr/>
      <dgm:t>
        <a:bodyPr/>
        <a:lstStyle/>
        <a:p>
          <a:endParaRPr lang="tr-TR"/>
        </a:p>
      </dgm:t>
    </dgm:pt>
    <dgm:pt modelId="{A299D532-5EF2-4E3D-8B17-5081D89281A9}">
      <dgm:prSet/>
      <dgm:spPr/>
      <dgm:t>
        <a:bodyPr/>
        <a:lstStyle/>
        <a:p>
          <a:r>
            <a:rPr lang="tr-TR"/>
            <a:t>İHALE ŞUBE MÜDÜRLÜĞÜ</a:t>
          </a:r>
        </a:p>
      </dgm:t>
    </dgm:pt>
    <dgm:pt modelId="{F7ED86E1-5E59-4DC9-9755-644D6BD7288E}" type="parTrans" cxnId="{0DBE1814-5F4B-46AD-A037-211DF47BCF01}">
      <dgm:prSet/>
      <dgm:spPr/>
      <dgm:t>
        <a:bodyPr/>
        <a:lstStyle/>
        <a:p>
          <a:endParaRPr lang="tr-TR"/>
        </a:p>
      </dgm:t>
    </dgm:pt>
    <dgm:pt modelId="{04D2B65E-56EC-4EE6-808E-D677B059E9C6}" type="sibTrans" cxnId="{0DBE1814-5F4B-46AD-A037-211DF47BCF01}">
      <dgm:prSet/>
      <dgm:spPr/>
      <dgm:t>
        <a:bodyPr/>
        <a:lstStyle/>
        <a:p>
          <a:endParaRPr lang="tr-TR"/>
        </a:p>
      </dgm:t>
    </dgm:pt>
    <dgm:pt modelId="{638D88BA-DD2B-4DC7-8BA1-F20E243576FE}">
      <dgm:prSet/>
      <dgm:spPr/>
      <dgm:t>
        <a:bodyPr/>
        <a:lstStyle/>
        <a:p>
          <a:r>
            <a:rPr lang="tr-TR" dirty="0"/>
            <a:t>HALİSE ÇALIŞKAN             ŞEF</a:t>
          </a:r>
        </a:p>
      </dgm:t>
    </dgm:pt>
    <dgm:pt modelId="{ABE01C1E-B7F8-481D-9340-8AA27CC52CCF}" type="parTrans" cxnId="{9DC727AE-2D68-43EA-B41D-639854CE85ED}">
      <dgm:prSet/>
      <dgm:spPr/>
      <dgm:t>
        <a:bodyPr/>
        <a:lstStyle/>
        <a:p>
          <a:endParaRPr lang="tr-TR"/>
        </a:p>
      </dgm:t>
    </dgm:pt>
    <dgm:pt modelId="{71FF152C-751C-42D0-B37B-62EAC2E547A1}" type="sibTrans" cxnId="{9DC727AE-2D68-43EA-B41D-639854CE85ED}">
      <dgm:prSet/>
      <dgm:spPr/>
      <dgm:t>
        <a:bodyPr/>
        <a:lstStyle/>
        <a:p>
          <a:endParaRPr lang="tr-TR"/>
        </a:p>
      </dgm:t>
    </dgm:pt>
    <dgm:pt modelId="{4FDEBE66-89EE-4769-97DB-2779BCD486AE}">
      <dgm:prSet/>
      <dgm:spPr/>
      <dgm:t>
        <a:bodyPr/>
        <a:lstStyle/>
        <a:p>
          <a:r>
            <a:rPr lang="tr-TR" dirty="0"/>
            <a:t>SİBEL AKTAŞ            BİLG.İŞL.</a:t>
          </a:r>
        </a:p>
      </dgm:t>
    </dgm:pt>
    <dgm:pt modelId="{9B09B229-FAC7-49BF-A62C-F835DE44F2FE}" type="parTrans" cxnId="{D9005209-4740-443F-8B18-67281225F65E}">
      <dgm:prSet/>
      <dgm:spPr/>
      <dgm:t>
        <a:bodyPr/>
        <a:lstStyle/>
        <a:p>
          <a:endParaRPr lang="tr-TR"/>
        </a:p>
      </dgm:t>
    </dgm:pt>
    <dgm:pt modelId="{F05A458C-E30E-46CB-B813-35A1A08430B4}" type="sibTrans" cxnId="{D9005209-4740-443F-8B18-67281225F65E}">
      <dgm:prSet/>
      <dgm:spPr/>
      <dgm:t>
        <a:bodyPr/>
        <a:lstStyle/>
        <a:p>
          <a:endParaRPr lang="tr-TR"/>
        </a:p>
      </dgm:t>
    </dgm:pt>
    <dgm:pt modelId="{118C66D1-2932-4FA5-9C32-24AF3AFEDCAC}">
      <dgm:prSet/>
      <dgm:spPr/>
      <dgm:t>
        <a:bodyPr/>
        <a:lstStyle/>
        <a:p>
          <a:r>
            <a:rPr lang="tr-TR"/>
            <a:t>TÜLAY KARADAĞ BİLG.İŞL.	</a:t>
          </a:r>
        </a:p>
      </dgm:t>
    </dgm:pt>
    <dgm:pt modelId="{DA089799-0760-4FFB-A7E8-7CE26CE16895}" type="parTrans" cxnId="{8FE44895-4CE4-47DE-ACC7-B2A0B809DDB9}">
      <dgm:prSet/>
      <dgm:spPr/>
      <dgm:t>
        <a:bodyPr/>
        <a:lstStyle/>
        <a:p>
          <a:endParaRPr lang="tr-TR"/>
        </a:p>
      </dgm:t>
    </dgm:pt>
    <dgm:pt modelId="{7E4756DA-7D8D-47F9-A85F-81F790C1BA0C}" type="sibTrans" cxnId="{8FE44895-4CE4-47DE-ACC7-B2A0B809DDB9}">
      <dgm:prSet/>
      <dgm:spPr/>
      <dgm:t>
        <a:bodyPr/>
        <a:lstStyle/>
        <a:p>
          <a:endParaRPr lang="tr-TR"/>
        </a:p>
      </dgm:t>
    </dgm:pt>
    <dgm:pt modelId="{4AB6AF3D-53A1-400E-BD07-E42D0A62216C}">
      <dgm:prSet/>
      <dgm:spPr/>
      <dgm:t>
        <a:bodyPr/>
        <a:lstStyle/>
        <a:p>
          <a:r>
            <a:rPr lang="tr-TR"/>
            <a:t>ERDİNÇ HASKAYA ŞUBE MÜDÜRÜ</a:t>
          </a:r>
        </a:p>
      </dgm:t>
    </dgm:pt>
    <dgm:pt modelId="{66AE5948-81E9-4912-9FDB-820968B7E475}" type="parTrans" cxnId="{024981B0-9763-45E5-967F-D9EEDC2CB479}">
      <dgm:prSet/>
      <dgm:spPr/>
      <dgm:t>
        <a:bodyPr/>
        <a:lstStyle/>
        <a:p>
          <a:endParaRPr lang="tr-TR"/>
        </a:p>
      </dgm:t>
    </dgm:pt>
    <dgm:pt modelId="{D5ED76A6-13FD-44B6-9E32-D14D764E7A8D}" type="sibTrans" cxnId="{024981B0-9763-45E5-967F-D9EEDC2CB479}">
      <dgm:prSet/>
      <dgm:spPr/>
      <dgm:t>
        <a:bodyPr/>
        <a:lstStyle/>
        <a:p>
          <a:endParaRPr lang="tr-TR"/>
        </a:p>
      </dgm:t>
    </dgm:pt>
    <dgm:pt modelId="{BBD23B5F-6B2E-457F-8958-57DAC766CD29}">
      <dgm:prSet/>
      <dgm:spPr/>
      <dgm:t>
        <a:bodyPr/>
        <a:lstStyle/>
        <a:p>
          <a:r>
            <a:rPr lang="tr-TR"/>
            <a:t>TAŞIT İŞLETMELERİ ŞUBE MÜDÜRLÜĞÜ</a:t>
          </a:r>
        </a:p>
      </dgm:t>
    </dgm:pt>
    <dgm:pt modelId="{D4FD02ED-3515-4743-95FB-977BD3336F99}" type="parTrans" cxnId="{2B489F60-D322-4F79-A68B-D0D90F6D3920}">
      <dgm:prSet/>
      <dgm:spPr/>
      <dgm:t>
        <a:bodyPr/>
        <a:lstStyle/>
        <a:p>
          <a:endParaRPr lang="tr-TR"/>
        </a:p>
      </dgm:t>
    </dgm:pt>
    <dgm:pt modelId="{BC2529DC-A7E1-40D3-8A99-DBF48306E0C1}" type="sibTrans" cxnId="{2B489F60-D322-4F79-A68B-D0D90F6D3920}">
      <dgm:prSet/>
      <dgm:spPr/>
      <dgm:t>
        <a:bodyPr/>
        <a:lstStyle/>
        <a:p>
          <a:endParaRPr lang="tr-TR"/>
        </a:p>
      </dgm:t>
    </dgm:pt>
    <dgm:pt modelId="{F756F4C4-D4DD-4F43-805F-ADEF43E36382}">
      <dgm:prSet/>
      <dgm:spPr/>
      <dgm:t>
        <a:bodyPr/>
        <a:lstStyle/>
        <a:p>
          <a:r>
            <a:rPr lang="tr-TR"/>
            <a:t>AHMET ÇAKMAKLI HİZMETLİ </a:t>
          </a:r>
        </a:p>
      </dgm:t>
    </dgm:pt>
    <dgm:pt modelId="{DA7E0677-22E3-4B91-ADCD-AB884CAC0E49}" type="parTrans" cxnId="{216F12BD-E810-4C24-8210-046C3E37DF79}">
      <dgm:prSet/>
      <dgm:spPr/>
      <dgm:t>
        <a:bodyPr/>
        <a:lstStyle/>
        <a:p>
          <a:endParaRPr lang="tr-TR"/>
        </a:p>
      </dgm:t>
    </dgm:pt>
    <dgm:pt modelId="{D61DD5BE-B2E6-4F0F-BBE5-59C528A7068C}" type="sibTrans" cxnId="{216F12BD-E810-4C24-8210-046C3E37DF79}">
      <dgm:prSet/>
      <dgm:spPr/>
      <dgm:t>
        <a:bodyPr/>
        <a:lstStyle/>
        <a:p>
          <a:endParaRPr lang="tr-TR"/>
        </a:p>
      </dgm:t>
    </dgm:pt>
    <dgm:pt modelId="{6E90029D-A985-4A47-973A-11E0B5F176DE}">
      <dgm:prSet/>
      <dgm:spPr/>
      <dgm:t>
        <a:bodyPr/>
        <a:lstStyle/>
        <a:p>
          <a:r>
            <a:rPr lang="tr-TR"/>
            <a:t>ALAATTİN ŞAHAN BİLG.İŞL.</a:t>
          </a:r>
        </a:p>
      </dgm:t>
    </dgm:pt>
    <dgm:pt modelId="{DFD926DD-2B2F-479F-B986-B9AAEEEFF42F}" type="parTrans" cxnId="{3677B7AA-BE08-4775-B292-A2EC828052D7}">
      <dgm:prSet/>
      <dgm:spPr/>
      <dgm:t>
        <a:bodyPr/>
        <a:lstStyle/>
        <a:p>
          <a:endParaRPr lang="tr-TR"/>
        </a:p>
      </dgm:t>
    </dgm:pt>
    <dgm:pt modelId="{C4CD4A15-B1E8-4C09-A8BA-D3CE8BBA16AB}" type="sibTrans" cxnId="{3677B7AA-BE08-4775-B292-A2EC828052D7}">
      <dgm:prSet/>
      <dgm:spPr/>
      <dgm:t>
        <a:bodyPr/>
        <a:lstStyle/>
        <a:p>
          <a:endParaRPr lang="tr-TR"/>
        </a:p>
      </dgm:t>
    </dgm:pt>
    <dgm:pt modelId="{B880EDBC-8EAD-43EC-A750-9282F6A2B745}">
      <dgm:prSet/>
      <dgm:spPr/>
      <dgm:t>
        <a:bodyPr/>
        <a:lstStyle/>
        <a:p>
          <a:r>
            <a:rPr lang="tr-TR"/>
            <a:t>AYKUT BOZKURT ŞOFÖR</a:t>
          </a:r>
        </a:p>
      </dgm:t>
    </dgm:pt>
    <dgm:pt modelId="{10412820-6908-4B62-8F32-D84B039BD3A3}" type="parTrans" cxnId="{FF6CE340-3A99-41BD-9D2D-7962F41D5968}">
      <dgm:prSet/>
      <dgm:spPr/>
      <dgm:t>
        <a:bodyPr/>
        <a:lstStyle/>
        <a:p>
          <a:endParaRPr lang="tr-TR"/>
        </a:p>
      </dgm:t>
    </dgm:pt>
    <dgm:pt modelId="{15DCEC8A-713E-42BA-8B5E-47687F6EC7C8}" type="sibTrans" cxnId="{FF6CE340-3A99-41BD-9D2D-7962F41D5968}">
      <dgm:prSet/>
      <dgm:spPr/>
      <dgm:t>
        <a:bodyPr/>
        <a:lstStyle/>
        <a:p>
          <a:endParaRPr lang="tr-TR"/>
        </a:p>
      </dgm:t>
    </dgm:pt>
    <dgm:pt modelId="{070F83FC-A352-45A5-924E-04D1B799ECB1}">
      <dgm:prSet/>
      <dgm:spPr/>
      <dgm:t>
        <a:bodyPr/>
        <a:lstStyle/>
        <a:p>
          <a:r>
            <a:rPr lang="tr-TR" dirty="0"/>
            <a:t>NURİ AKSOY            ŞOFÖR</a:t>
          </a:r>
        </a:p>
      </dgm:t>
    </dgm:pt>
    <dgm:pt modelId="{EB59211B-EDB7-440C-B21B-ED682133989F}" type="parTrans" cxnId="{E1BA1654-C609-4428-9556-E904A862ACA4}">
      <dgm:prSet/>
      <dgm:spPr/>
      <dgm:t>
        <a:bodyPr/>
        <a:lstStyle/>
        <a:p>
          <a:endParaRPr lang="tr-TR"/>
        </a:p>
      </dgm:t>
    </dgm:pt>
    <dgm:pt modelId="{25AD816A-0A73-4443-BE41-097BD6F7227B}" type="sibTrans" cxnId="{E1BA1654-C609-4428-9556-E904A862ACA4}">
      <dgm:prSet/>
      <dgm:spPr/>
      <dgm:t>
        <a:bodyPr/>
        <a:lstStyle/>
        <a:p>
          <a:endParaRPr lang="tr-TR"/>
        </a:p>
      </dgm:t>
    </dgm:pt>
    <dgm:pt modelId="{F75B0FA9-6FCF-4BB4-B561-14BA377DE16D}">
      <dgm:prSet/>
      <dgm:spPr/>
      <dgm:t>
        <a:bodyPr/>
        <a:lstStyle/>
        <a:p>
          <a:r>
            <a:rPr lang="tr-TR"/>
            <a:t>BARIŞ KABLANOĞLU ŞOFÖR</a:t>
          </a:r>
        </a:p>
      </dgm:t>
    </dgm:pt>
    <dgm:pt modelId="{2D89BB7F-E823-496C-BE27-F64960F37021}" type="parTrans" cxnId="{487D3940-1622-4559-9D81-48ABCFA04FDC}">
      <dgm:prSet/>
      <dgm:spPr/>
      <dgm:t>
        <a:bodyPr/>
        <a:lstStyle/>
        <a:p>
          <a:endParaRPr lang="tr-TR"/>
        </a:p>
      </dgm:t>
    </dgm:pt>
    <dgm:pt modelId="{E7167869-2E2B-4851-9F54-6B1E59C9E3A7}" type="sibTrans" cxnId="{487D3940-1622-4559-9D81-48ABCFA04FDC}">
      <dgm:prSet/>
      <dgm:spPr/>
      <dgm:t>
        <a:bodyPr/>
        <a:lstStyle/>
        <a:p>
          <a:endParaRPr lang="tr-TR"/>
        </a:p>
      </dgm:t>
    </dgm:pt>
    <dgm:pt modelId="{9F01BC06-EB50-41C2-AF1B-6B97B1E810C6}">
      <dgm:prSet/>
      <dgm:spPr/>
      <dgm:t>
        <a:bodyPr/>
        <a:lstStyle/>
        <a:p>
          <a:r>
            <a:rPr lang="tr-TR"/>
            <a:t>ALAATTİN MADRAN BİLG.İŞL.</a:t>
          </a:r>
        </a:p>
      </dgm:t>
    </dgm:pt>
    <dgm:pt modelId="{170AB994-7518-42D4-9DB6-5CEB46E4FF83}" type="parTrans" cxnId="{6044C1D9-AE6E-48B5-AC65-D5DBF47025EF}">
      <dgm:prSet/>
      <dgm:spPr/>
      <dgm:t>
        <a:bodyPr/>
        <a:lstStyle/>
        <a:p>
          <a:endParaRPr lang="tr-TR"/>
        </a:p>
      </dgm:t>
    </dgm:pt>
    <dgm:pt modelId="{A276A354-50E1-4322-A392-BAD121B6987A}" type="sibTrans" cxnId="{6044C1D9-AE6E-48B5-AC65-D5DBF47025EF}">
      <dgm:prSet/>
      <dgm:spPr/>
      <dgm:t>
        <a:bodyPr/>
        <a:lstStyle/>
        <a:p>
          <a:endParaRPr lang="tr-TR"/>
        </a:p>
      </dgm:t>
    </dgm:pt>
    <dgm:pt modelId="{C03982DB-760C-408B-9FFA-E5241EA12D6F}">
      <dgm:prSet/>
      <dgm:spPr/>
      <dgm:t>
        <a:bodyPr/>
        <a:lstStyle/>
        <a:p>
          <a:r>
            <a:rPr lang="tr-TR"/>
            <a:t>ADNAN ALMAS BİLG.İŞL.</a:t>
          </a:r>
        </a:p>
      </dgm:t>
    </dgm:pt>
    <dgm:pt modelId="{BF9F5131-92D7-408E-8DC9-C6547D5E6CBF}" type="parTrans" cxnId="{4FBE11A0-B536-4156-9BDB-F4F623C15AC8}">
      <dgm:prSet/>
      <dgm:spPr/>
      <dgm:t>
        <a:bodyPr/>
        <a:lstStyle/>
        <a:p>
          <a:endParaRPr lang="tr-TR"/>
        </a:p>
      </dgm:t>
    </dgm:pt>
    <dgm:pt modelId="{9120AD47-229F-4598-9950-324C6B29969F}" type="sibTrans" cxnId="{4FBE11A0-B536-4156-9BDB-F4F623C15AC8}">
      <dgm:prSet/>
      <dgm:spPr/>
      <dgm:t>
        <a:bodyPr/>
        <a:lstStyle/>
        <a:p>
          <a:endParaRPr lang="tr-TR"/>
        </a:p>
      </dgm:t>
    </dgm:pt>
    <dgm:pt modelId="{E8D0877E-4050-42D8-B5DB-C969996CAC88}">
      <dgm:prSet/>
      <dgm:spPr/>
      <dgm:t>
        <a:bodyPr/>
        <a:lstStyle/>
        <a:p>
          <a:r>
            <a:rPr lang="tr-TR" dirty="0"/>
            <a:t>FEHMİ MACİT                ŞOFÖR</a:t>
          </a:r>
        </a:p>
      </dgm:t>
    </dgm:pt>
    <dgm:pt modelId="{28BA6729-9D24-496A-ACB1-1F4DC46882C3}" type="parTrans" cxnId="{A92398D2-1266-47B2-81E7-E853E41E1C32}">
      <dgm:prSet/>
      <dgm:spPr/>
      <dgm:t>
        <a:bodyPr/>
        <a:lstStyle/>
        <a:p>
          <a:endParaRPr lang="tr-TR"/>
        </a:p>
      </dgm:t>
    </dgm:pt>
    <dgm:pt modelId="{36D841E8-CAB4-487B-A606-BDD3FA665C1D}" type="sibTrans" cxnId="{A92398D2-1266-47B2-81E7-E853E41E1C32}">
      <dgm:prSet/>
      <dgm:spPr/>
      <dgm:t>
        <a:bodyPr/>
        <a:lstStyle/>
        <a:p>
          <a:endParaRPr lang="tr-TR"/>
        </a:p>
      </dgm:t>
    </dgm:pt>
    <dgm:pt modelId="{5D9FDEF6-8DD7-4D8E-ADB7-20C02C002EEA}">
      <dgm:prSet/>
      <dgm:spPr/>
      <dgm:t>
        <a:bodyPr/>
        <a:lstStyle/>
        <a:p>
          <a:r>
            <a:rPr lang="tr-TR" dirty="0"/>
            <a:t>İ.HALİL ÇELİK                  ŞOFÖR</a:t>
          </a:r>
        </a:p>
      </dgm:t>
    </dgm:pt>
    <dgm:pt modelId="{03565487-7CBF-423D-9889-09B7FAEFE960}" type="parTrans" cxnId="{2094FD81-2BB0-44F0-8D33-BBFDE66A2C1E}">
      <dgm:prSet/>
      <dgm:spPr/>
      <dgm:t>
        <a:bodyPr/>
        <a:lstStyle/>
        <a:p>
          <a:endParaRPr lang="tr-TR"/>
        </a:p>
      </dgm:t>
    </dgm:pt>
    <dgm:pt modelId="{5A94DF37-F189-4B5C-8B5B-678E092BCA7C}" type="sibTrans" cxnId="{2094FD81-2BB0-44F0-8D33-BBFDE66A2C1E}">
      <dgm:prSet/>
      <dgm:spPr/>
      <dgm:t>
        <a:bodyPr/>
        <a:lstStyle/>
        <a:p>
          <a:endParaRPr lang="tr-TR"/>
        </a:p>
      </dgm:t>
    </dgm:pt>
    <dgm:pt modelId="{171EC130-034B-4349-BC9A-0568181C6044}">
      <dgm:prSet/>
      <dgm:spPr/>
      <dgm:t>
        <a:bodyPr/>
        <a:lstStyle/>
        <a:p>
          <a:r>
            <a:rPr lang="tr-TR"/>
            <a:t>RECEP AMBARLI ŞOFÖR</a:t>
          </a:r>
        </a:p>
      </dgm:t>
    </dgm:pt>
    <dgm:pt modelId="{ACFFD022-4CE2-432D-AD16-2CEA383B5089}" type="parTrans" cxnId="{83C9AE65-B16E-4F57-86B2-0F06CDAFCA52}">
      <dgm:prSet/>
      <dgm:spPr/>
      <dgm:t>
        <a:bodyPr/>
        <a:lstStyle/>
        <a:p>
          <a:endParaRPr lang="tr-TR"/>
        </a:p>
      </dgm:t>
    </dgm:pt>
    <dgm:pt modelId="{958BC38D-067D-4198-90F2-DF829A9ED688}" type="sibTrans" cxnId="{83C9AE65-B16E-4F57-86B2-0F06CDAFCA52}">
      <dgm:prSet/>
      <dgm:spPr/>
      <dgm:t>
        <a:bodyPr/>
        <a:lstStyle/>
        <a:p>
          <a:endParaRPr lang="tr-TR"/>
        </a:p>
      </dgm:t>
    </dgm:pt>
    <dgm:pt modelId="{C39794E2-ED2E-4E1B-9BAB-63CE7131730C}">
      <dgm:prSet/>
      <dgm:spPr/>
      <dgm:t>
        <a:bodyPr/>
        <a:lstStyle/>
        <a:p>
          <a:r>
            <a:rPr lang="tr-TR" dirty="0"/>
            <a:t>ALİ ÇELİK             ŞOFÖR</a:t>
          </a:r>
        </a:p>
      </dgm:t>
    </dgm:pt>
    <dgm:pt modelId="{B9F557AC-6DA9-414F-9DDC-8AD6CEE95750}" type="parTrans" cxnId="{335DB14B-1377-493F-BAE4-C6410C35F391}">
      <dgm:prSet/>
      <dgm:spPr/>
      <dgm:t>
        <a:bodyPr/>
        <a:lstStyle/>
        <a:p>
          <a:endParaRPr lang="tr-TR"/>
        </a:p>
      </dgm:t>
    </dgm:pt>
    <dgm:pt modelId="{9C418B6A-ABEF-481A-BD44-75EFBDFD6639}" type="sibTrans" cxnId="{335DB14B-1377-493F-BAE4-C6410C35F391}">
      <dgm:prSet/>
      <dgm:spPr/>
      <dgm:t>
        <a:bodyPr/>
        <a:lstStyle/>
        <a:p>
          <a:endParaRPr lang="tr-TR"/>
        </a:p>
      </dgm:t>
    </dgm:pt>
    <dgm:pt modelId="{3E4A94A5-503B-429B-9A4C-AC55D6476AFA}">
      <dgm:prSet/>
      <dgm:spPr/>
      <dgm:t>
        <a:bodyPr/>
        <a:lstStyle/>
        <a:p>
          <a:r>
            <a:rPr lang="tr-TR"/>
            <a:t>SÜLEYMAN KILIÇ ŞOFÖR</a:t>
          </a:r>
        </a:p>
      </dgm:t>
    </dgm:pt>
    <dgm:pt modelId="{2E786096-A9C4-4121-BC0E-78CF3C8631CF}" type="parTrans" cxnId="{4BE70F2A-36E2-4354-94E4-49134048FCE4}">
      <dgm:prSet/>
      <dgm:spPr/>
      <dgm:t>
        <a:bodyPr/>
        <a:lstStyle/>
        <a:p>
          <a:endParaRPr lang="tr-TR"/>
        </a:p>
      </dgm:t>
    </dgm:pt>
    <dgm:pt modelId="{8A0B4B3F-2B91-432A-8075-C858AE4836EE}" type="sibTrans" cxnId="{4BE70F2A-36E2-4354-94E4-49134048FCE4}">
      <dgm:prSet/>
      <dgm:spPr/>
      <dgm:t>
        <a:bodyPr/>
        <a:lstStyle/>
        <a:p>
          <a:endParaRPr lang="tr-TR"/>
        </a:p>
      </dgm:t>
    </dgm:pt>
    <dgm:pt modelId="{3B9D069E-6AE7-4365-AADB-D856B84559CD}">
      <dgm:prSet/>
      <dgm:spPr/>
      <dgm:t>
        <a:bodyPr/>
        <a:lstStyle/>
        <a:p>
          <a:r>
            <a:rPr lang="tr-TR" dirty="0"/>
            <a:t>AHMET NAZLIAY ŞOFÖR</a:t>
          </a:r>
        </a:p>
      </dgm:t>
    </dgm:pt>
    <dgm:pt modelId="{C3C72756-870A-4609-8A38-8A04D279DE51}" type="parTrans" cxnId="{B7500BF1-F490-4172-8C1F-B320CE06854D}">
      <dgm:prSet/>
      <dgm:spPr/>
      <dgm:t>
        <a:bodyPr/>
        <a:lstStyle/>
        <a:p>
          <a:endParaRPr lang="tr-TR"/>
        </a:p>
      </dgm:t>
    </dgm:pt>
    <dgm:pt modelId="{EB63A35F-1D97-4B06-BF63-B85D29497112}" type="sibTrans" cxnId="{B7500BF1-F490-4172-8C1F-B320CE06854D}">
      <dgm:prSet/>
      <dgm:spPr/>
      <dgm:t>
        <a:bodyPr/>
        <a:lstStyle/>
        <a:p>
          <a:endParaRPr lang="tr-TR"/>
        </a:p>
      </dgm:t>
    </dgm:pt>
    <dgm:pt modelId="{D82CF7DB-99E0-4DA8-9216-9A011FA37505}">
      <dgm:prSet/>
      <dgm:spPr/>
      <dgm:t>
        <a:bodyPr/>
        <a:lstStyle/>
        <a:p>
          <a:r>
            <a:rPr lang="tr-TR" dirty="0"/>
            <a:t>HASAN ALİ KARAMERSİN ŞOFÖR</a:t>
          </a:r>
        </a:p>
      </dgm:t>
    </dgm:pt>
    <dgm:pt modelId="{257E8900-CBC8-450D-B9B4-D2F09DAF5F61}" type="parTrans" cxnId="{6A9685E7-8F79-4340-9954-6F460F8FF797}">
      <dgm:prSet/>
      <dgm:spPr/>
      <dgm:t>
        <a:bodyPr/>
        <a:lstStyle/>
        <a:p>
          <a:endParaRPr lang="tr-TR"/>
        </a:p>
      </dgm:t>
    </dgm:pt>
    <dgm:pt modelId="{764A4BEA-FB5C-457B-B180-49F8887E065B}" type="sibTrans" cxnId="{6A9685E7-8F79-4340-9954-6F460F8FF797}">
      <dgm:prSet/>
      <dgm:spPr/>
      <dgm:t>
        <a:bodyPr/>
        <a:lstStyle/>
        <a:p>
          <a:endParaRPr lang="tr-TR"/>
        </a:p>
      </dgm:t>
    </dgm:pt>
    <dgm:pt modelId="{AE936B4E-A8E0-4D4A-AA9F-D3620F9C28E0}">
      <dgm:prSet/>
      <dgm:spPr/>
      <dgm:t>
        <a:bodyPr/>
        <a:lstStyle/>
        <a:p>
          <a:r>
            <a:rPr lang="tr-TR" dirty="0"/>
            <a:t>MAHSUM TURA ŞOFÖR</a:t>
          </a:r>
        </a:p>
      </dgm:t>
    </dgm:pt>
    <dgm:pt modelId="{63168917-7803-47D2-A66A-56ABD7CEA890}" type="parTrans" cxnId="{791545B8-00AD-4A3E-9CB2-7C336691F743}">
      <dgm:prSet/>
      <dgm:spPr/>
      <dgm:t>
        <a:bodyPr/>
        <a:lstStyle/>
        <a:p>
          <a:endParaRPr lang="tr-TR"/>
        </a:p>
      </dgm:t>
    </dgm:pt>
    <dgm:pt modelId="{C35F6CB9-184E-4E0A-B52C-4F7CB08D4C56}" type="sibTrans" cxnId="{791545B8-00AD-4A3E-9CB2-7C336691F743}">
      <dgm:prSet/>
      <dgm:spPr/>
      <dgm:t>
        <a:bodyPr/>
        <a:lstStyle/>
        <a:p>
          <a:endParaRPr lang="tr-TR"/>
        </a:p>
      </dgm:t>
    </dgm:pt>
    <dgm:pt modelId="{AF520FD7-7976-492A-8BD0-4131BA59B0EB}">
      <dgm:prSet/>
      <dgm:spPr/>
      <dgm:t>
        <a:bodyPr/>
        <a:lstStyle/>
        <a:p>
          <a:r>
            <a:rPr lang="tr-TR" dirty="0"/>
            <a:t>ABDULLAH SERTTAŞ ŞOFÖR</a:t>
          </a:r>
        </a:p>
      </dgm:t>
    </dgm:pt>
    <dgm:pt modelId="{50A515A5-9303-416B-86C4-C2EFC6F745BD}" type="parTrans" cxnId="{2C10D851-442C-4B07-9F0F-0FD4FEE3F489}">
      <dgm:prSet/>
      <dgm:spPr/>
      <dgm:t>
        <a:bodyPr/>
        <a:lstStyle/>
        <a:p>
          <a:endParaRPr lang="tr-TR"/>
        </a:p>
      </dgm:t>
    </dgm:pt>
    <dgm:pt modelId="{5DBB1D81-A761-4501-A029-E8142905C8FC}" type="sibTrans" cxnId="{2C10D851-442C-4B07-9F0F-0FD4FEE3F489}">
      <dgm:prSet/>
      <dgm:spPr/>
      <dgm:t>
        <a:bodyPr/>
        <a:lstStyle/>
        <a:p>
          <a:endParaRPr lang="tr-TR"/>
        </a:p>
      </dgm:t>
    </dgm:pt>
    <dgm:pt modelId="{3295DC3E-4547-45AF-942F-6B5689835F7F}">
      <dgm:prSet/>
      <dgm:spPr/>
      <dgm:t>
        <a:bodyPr/>
        <a:lstStyle/>
        <a:p>
          <a:r>
            <a:rPr lang="tr-TR"/>
            <a:t>DESTEK HİZMETLERİ ŞUBE MÜDÜRLÜĞÜ</a:t>
          </a:r>
        </a:p>
      </dgm:t>
    </dgm:pt>
    <dgm:pt modelId="{401B2BD9-2EE3-49E7-9D97-D4DE8EB9BFB7}" type="parTrans" cxnId="{EC9FD431-D477-4F0B-867F-DA9743D18113}">
      <dgm:prSet/>
      <dgm:spPr/>
      <dgm:t>
        <a:bodyPr/>
        <a:lstStyle/>
        <a:p>
          <a:endParaRPr lang="tr-TR"/>
        </a:p>
      </dgm:t>
    </dgm:pt>
    <dgm:pt modelId="{1D6A18F6-8DA1-4595-9E61-0E33A6350773}" type="sibTrans" cxnId="{EC9FD431-D477-4F0B-867F-DA9743D18113}">
      <dgm:prSet/>
      <dgm:spPr/>
      <dgm:t>
        <a:bodyPr/>
        <a:lstStyle/>
        <a:p>
          <a:endParaRPr lang="tr-TR"/>
        </a:p>
      </dgm:t>
    </dgm:pt>
    <dgm:pt modelId="{8EBD30F7-D499-4467-ACBC-B5FAF3477394}">
      <dgm:prSet/>
      <dgm:spPr/>
      <dgm:t>
        <a:bodyPr/>
        <a:lstStyle/>
        <a:p>
          <a:r>
            <a:rPr lang="tr-TR"/>
            <a:t>YEMEK SERVİSİ YÜRÜTME KOMİSYONU</a:t>
          </a:r>
        </a:p>
      </dgm:t>
    </dgm:pt>
    <dgm:pt modelId="{1E2DB4E3-EA5B-4E4C-AAD0-738B550B7C24}" type="parTrans" cxnId="{EDE05154-A942-408E-9978-16BF4B6A4A12}">
      <dgm:prSet/>
      <dgm:spPr/>
      <dgm:t>
        <a:bodyPr/>
        <a:lstStyle/>
        <a:p>
          <a:endParaRPr lang="tr-TR"/>
        </a:p>
      </dgm:t>
    </dgm:pt>
    <dgm:pt modelId="{96503435-119B-47C7-8852-86C961F6A930}" type="sibTrans" cxnId="{EDE05154-A942-408E-9978-16BF4B6A4A12}">
      <dgm:prSet/>
      <dgm:spPr/>
      <dgm:t>
        <a:bodyPr/>
        <a:lstStyle/>
        <a:p>
          <a:endParaRPr lang="tr-TR"/>
        </a:p>
      </dgm:t>
    </dgm:pt>
    <dgm:pt modelId="{9EFB5D7C-0E9E-40C6-B695-DA26FFEBE76B}">
      <dgm:prSet/>
      <dgm:spPr/>
      <dgm:t>
        <a:bodyPr/>
        <a:lstStyle/>
        <a:p>
          <a:r>
            <a:rPr lang="tr-TR" dirty="0"/>
            <a:t>FAHRİ ÖZBAKIR                 ŞEF</a:t>
          </a:r>
        </a:p>
      </dgm:t>
    </dgm:pt>
    <dgm:pt modelId="{D2139DFD-6187-4769-A9EE-AF7835CC48FB}" type="parTrans" cxnId="{835F63F3-6534-43FA-BD1F-5CD085A2991A}">
      <dgm:prSet/>
      <dgm:spPr/>
      <dgm:t>
        <a:bodyPr/>
        <a:lstStyle/>
        <a:p>
          <a:endParaRPr lang="tr-TR"/>
        </a:p>
      </dgm:t>
    </dgm:pt>
    <dgm:pt modelId="{D804A6D9-468B-4D44-AD57-C1EE2D1C0B9B}" type="sibTrans" cxnId="{835F63F3-6534-43FA-BD1F-5CD085A2991A}">
      <dgm:prSet/>
      <dgm:spPr/>
      <dgm:t>
        <a:bodyPr/>
        <a:lstStyle/>
        <a:p>
          <a:endParaRPr lang="tr-TR"/>
        </a:p>
      </dgm:t>
    </dgm:pt>
    <dgm:pt modelId="{2FACD0CD-5DA7-4EC1-8A8D-26124544615D}">
      <dgm:prSet/>
      <dgm:spPr>
        <a:solidFill>
          <a:schemeClr val="accent6"/>
        </a:solidFill>
      </dgm:spPr>
      <dgm:t>
        <a:bodyPr/>
        <a:lstStyle/>
        <a:p>
          <a:r>
            <a:rPr lang="tr-TR" dirty="0"/>
            <a:t>TAŞINIR VE KAYIT KONTROL BİRİMİ</a:t>
          </a:r>
        </a:p>
      </dgm:t>
    </dgm:pt>
    <dgm:pt modelId="{4A9CE753-578F-4098-9DA3-3D89FC2A3BF4}" type="parTrans" cxnId="{B1DEFAA7-58C0-4EB8-8FEB-8098D298801E}">
      <dgm:prSet/>
      <dgm:spPr/>
      <dgm:t>
        <a:bodyPr/>
        <a:lstStyle/>
        <a:p>
          <a:endParaRPr lang="tr-TR"/>
        </a:p>
      </dgm:t>
    </dgm:pt>
    <dgm:pt modelId="{8E6FEA3B-7A51-49EE-BE54-9FC684BC9201}" type="sibTrans" cxnId="{B1DEFAA7-58C0-4EB8-8FEB-8098D298801E}">
      <dgm:prSet/>
      <dgm:spPr/>
      <dgm:t>
        <a:bodyPr/>
        <a:lstStyle/>
        <a:p>
          <a:endParaRPr lang="tr-TR"/>
        </a:p>
      </dgm:t>
    </dgm:pt>
    <dgm:pt modelId="{9E38ED32-7726-4A05-8AEB-BEA46B10DE80}">
      <dgm:prSet/>
      <dgm:spPr>
        <a:solidFill>
          <a:schemeClr val="accent1"/>
        </a:solidFill>
      </dgm:spPr>
      <dgm:t>
        <a:bodyPr/>
        <a:lstStyle/>
        <a:p>
          <a:r>
            <a:rPr lang="tr-TR" dirty="0"/>
            <a:t>ENVER BAYDAR      ŞEF</a:t>
          </a:r>
        </a:p>
      </dgm:t>
    </dgm:pt>
    <dgm:pt modelId="{AB13C878-8243-45D8-AAC8-48B04D1524DB}" type="parTrans" cxnId="{7FB99FF0-3548-4CC6-AD54-FB8A2243A528}">
      <dgm:prSet/>
      <dgm:spPr/>
      <dgm:t>
        <a:bodyPr/>
        <a:lstStyle/>
        <a:p>
          <a:endParaRPr lang="tr-TR"/>
        </a:p>
      </dgm:t>
    </dgm:pt>
    <dgm:pt modelId="{1CD504BC-54CC-4B5F-9C2E-6DF04DA12B7E}" type="sibTrans" cxnId="{7FB99FF0-3548-4CC6-AD54-FB8A2243A528}">
      <dgm:prSet/>
      <dgm:spPr/>
      <dgm:t>
        <a:bodyPr/>
        <a:lstStyle/>
        <a:p>
          <a:endParaRPr lang="tr-TR"/>
        </a:p>
      </dgm:t>
    </dgm:pt>
    <dgm:pt modelId="{9E4B5565-837E-40DE-8BAA-9D1DA3F15EB5}">
      <dgm:prSet/>
      <dgm:spPr>
        <a:solidFill>
          <a:schemeClr val="accent1"/>
        </a:solidFill>
      </dgm:spPr>
      <dgm:t>
        <a:bodyPr/>
        <a:lstStyle/>
        <a:p>
          <a:r>
            <a:rPr lang="tr-TR" dirty="0"/>
            <a:t>KAZIM BARDAK BİLG.İŞL.</a:t>
          </a:r>
        </a:p>
      </dgm:t>
    </dgm:pt>
    <dgm:pt modelId="{496FC7D5-114D-4835-BFDA-1F2E22D9510B}" type="parTrans" cxnId="{CE02198B-0D09-4E8F-B8D5-5C2A1491F355}">
      <dgm:prSet/>
      <dgm:spPr/>
      <dgm:t>
        <a:bodyPr/>
        <a:lstStyle/>
        <a:p>
          <a:endParaRPr lang="tr-TR"/>
        </a:p>
      </dgm:t>
    </dgm:pt>
    <dgm:pt modelId="{586E3186-8CAA-4F08-B3F4-35F9CC9B15D2}" type="sibTrans" cxnId="{CE02198B-0D09-4E8F-B8D5-5C2A1491F355}">
      <dgm:prSet/>
      <dgm:spPr/>
      <dgm:t>
        <a:bodyPr/>
        <a:lstStyle/>
        <a:p>
          <a:endParaRPr lang="tr-TR"/>
        </a:p>
      </dgm:t>
    </dgm:pt>
    <dgm:pt modelId="{D14821EB-83A2-4666-8597-6E0E64415DEC}">
      <dgm:prSet/>
      <dgm:spPr/>
      <dgm:t>
        <a:bodyPr/>
        <a:lstStyle/>
        <a:p>
          <a:r>
            <a:rPr lang="tr-TR" dirty="0"/>
            <a:t>NİYAZİ SARI          ŞUBE MÜDÜRÜ</a:t>
          </a:r>
        </a:p>
      </dgm:t>
    </dgm:pt>
    <dgm:pt modelId="{39CBF93B-603A-4CD8-A820-E5D0E8BB1A4B}" type="parTrans" cxnId="{B03865A4-2EFE-4E63-8891-4A13CBFF5DE8}">
      <dgm:prSet/>
      <dgm:spPr/>
      <dgm:t>
        <a:bodyPr/>
        <a:lstStyle/>
        <a:p>
          <a:endParaRPr lang="tr-TR"/>
        </a:p>
      </dgm:t>
    </dgm:pt>
    <dgm:pt modelId="{5F2B6853-9722-4B12-B4EE-1EF8A4FB88AA}" type="sibTrans" cxnId="{B03865A4-2EFE-4E63-8891-4A13CBFF5DE8}">
      <dgm:prSet/>
      <dgm:spPr/>
      <dgm:t>
        <a:bodyPr/>
        <a:lstStyle/>
        <a:p>
          <a:endParaRPr lang="tr-TR"/>
        </a:p>
      </dgm:t>
    </dgm:pt>
    <dgm:pt modelId="{022F0A7D-C140-40F2-B24B-58802BA5F46E}">
      <dgm:prSet/>
      <dgm:spPr/>
      <dgm:t>
        <a:bodyPr/>
        <a:lstStyle/>
        <a:p>
          <a:r>
            <a:rPr lang="tr-TR"/>
            <a:t>GÜVENLİK ŞUBE MÜDÜRLÜĞÜ</a:t>
          </a:r>
        </a:p>
      </dgm:t>
    </dgm:pt>
    <dgm:pt modelId="{47E1501A-4712-4FD1-950B-4AF81311DA24}" type="parTrans" cxnId="{709283CE-4C82-4259-8BDA-F56D9FBD0111}">
      <dgm:prSet/>
      <dgm:spPr/>
      <dgm:t>
        <a:bodyPr/>
        <a:lstStyle/>
        <a:p>
          <a:endParaRPr lang="tr-TR"/>
        </a:p>
      </dgm:t>
    </dgm:pt>
    <dgm:pt modelId="{AA412D99-8EEB-4176-9C8F-CB4F3FC88F67}" type="sibTrans" cxnId="{709283CE-4C82-4259-8BDA-F56D9FBD0111}">
      <dgm:prSet/>
      <dgm:spPr/>
      <dgm:t>
        <a:bodyPr/>
        <a:lstStyle/>
        <a:p>
          <a:endParaRPr lang="tr-TR"/>
        </a:p>
      </dgm:t>
    </dgm:pt>
    <dgm:pt modelId="{3A939CC4-9FFF-49C1-9A8F-A5153F73DE7B}">
      <dgm:prSet/>
      <dgm:spPr/>
      <dgm:t>
        <a:bodyPr/>
        <a:lstStyle/>
        <a:p>
          <a:r>
            <a:rPr lang="tr-TR" dirty="0"/>
            <a:t>ERDAL KARACA        ŞEF</a:t>
          </a:r>
        </a:p>
      </dgm:t>
    </dgm:pt>
    <dgm:pt modelId="{70C8FAF9-4048-4DEE-AF7C-31AE126E7DD0}" type="parTrans" cxnId="{21A49F9D-4E44-4004-A51A-35255F617565}">
      <dgm:prSet/>
      <dgm:spPr/>
      <dgm:t>
        <a:bodyPr/>
        <a:lstStyle/>
        <a:p>
          <a:endParaRPr lang="tr-TR"/>
        </a:p>
      </dgm:t>
    </dgm:pt>
    <dgm:pt modelId="{B49B4B31-C6CB-42C1-9193-05A848132F72}" type="sibTrans" cxnId="{21A49F9D-4E44-4004-A51A-35255F617565}">
      <dgm:prSet/>
      <dgm:spPr/>
      <dgm:t>
        <a:bodyPr/>
        <a:lstStyle/>
        <a:p>
          <a:endParaRPr lang="tr-TR"/>
        </a:p>
      </dgm:t>
    </dgm:pt>
    <dgm:pt modelId="{19DF965D-3F3D-4277-861C-D08BFE5E838C}">
      <dgm:prSet/>
      <dgm:spPr/>
      <dgm:t>
        <a:bodyPr/>
        <a:lstStyle/>
        <a:p>
          <a:r>
            <a:rPr lang="tr-TR" dirty="0"/>
            <a:t>HASAN KARACA            ŞEF</a:t>
          </a:r>
        </a:p>
      </dgm:t>
    </dgm:pt>
    <dgm:pt modelId="{E2469204-ED01-4E70-96E8-7D8CE7E2C399}" type="parTrans" cxnId="{ACDFF2A4-F403-48B5-9D62-C70F035A4191}">
      <dgm:prSet/>
      <dgm:spPr/>
      <dgm:t>
        <a:bodyPr/>
        <a:lstStyle/>
        <a:p>
          <a:endParaRPr lang="tr-TR"/>
        </a:p>
      </dgm:t>
    </dgm:pt>
    <dgm:pt modelId="{C7E932CB-61C2-4CC5-BEB9-9B43093BBB37}" type="sibTrans" cxnId="{ACDFF2A4-F403-48B5-9D62-C70F035A4191}">
      <dgm:prSet/>
      <dgm:spPr/>
      <dgm:t>
        <a:bodyPr/>
        <a:lstStyle/>
        <a:p>
          <a:endParaRPr lang="tr-TR"/>
        </a:p>
      </dgm:t>
    </dgm:pt>
    <dgm:pt modelId="{CEA6FE0D-7DBB-4EA5-BF3D-9A6193A29FD4}">
      <dgm:prSet/>
      <dgm:spPr/>
      <dgm:t>
        <a:bodyPr/>
        <a:lstStyle/>
        <a:p>
          <a:r>
            <a:rPr lang="tr-TR"/>
            <a:t>140 GÜVENLİK PERSONELİ BULUNMAKTADIR</a:t>
          </a:r>
        </a:p>
      </dgm:t>
    </dgm:pt>
    <dgm:pt modelId="{3015ABE5-C99C-4B34-BA8D-EC9C5EB7FB2B}" type="parTrans" cxnId="{F97C9575-FCC8-4442-943B-A607D1EE0B71}">
      <dgm:prSet/>
      <dgm:spPr/>
      <dgm:t>
        <a:bodyPr/>
        <a:lstStyle/>
        <a:p>
          <a:endParaRPr lang="tr-TR"/>
        </a:p>
      </dgm:t>
    </dgm:pt>
    <dgm:pt modelId="{28631917-A67F-4498-AB96-D334EE0F6095}" type="sibTrans" cxnId="{F97C9575-FCC8-4442-943B-A607D1EE0B71}">
      <dgm:prSet/>
      <dgm:spPr/>
      <dgm:t>
        <a:bodyPr/>
        <a:lstStyle/>
        <a:p>
          <a:endParaRPr lang="tr-TR"/>
        </a:p>
      </dgm:t>
    </dgm:pt>
    <dgm:pt modelId="{0FBD90A3-C4AC-42B5-A323-81505908707D}">
      <dgm:prSet/>
      <dgm:spPr/>
      <dgm:t>
        <a:bodyPr/>
        <a:lstStyle/>
        <a:p>
          <a:r>
            <a:rPr lang="tr-TR"/>
            <a:t>SİVİL SAVUNMA BİRİMİ</a:t>
          </a:r>
        </a:p>
      </dgm:t>
    </dgm:pt>
    <dgm:pt modelId="{BF6B8798-4B90-42C8-BC83-8EE4D43700BF}" type="parTrans" cxnId="{C767F9DA-B9DA-47A1-B3D7-746F0796F4D3}">
      <dgm:prSet/>
      <dgm:spPr/>
      <dgm:t>
        <a:bodyPr/>
        <a:lstStyle/>
        <a:p>
          <a:endParaRPr lang="tr-TR"/>
        </a:p>
      </dgm:t>
    </dgm:pt>
    <dgm:pt modelId="{578BEECF-73E9-4548-B6F7-403E4B23F2C4}" type="sibTrans" cxnId="{C767F9DA-B9DA-47A1-B3D7-746F0796F4D3}">
      <dgm:prSet/>
      <dgm:spPr/>
      <dgm:t>
        <a:bodyPr/>
        <a:lstStyle/>
        <a:p>
          <a:endParaRPr lang="tr-TR"/>
        </a:p>
      </dgm:t>
    </dgm:pt>
    <dgm:pt modelId="{6F37FCFB-092E-46DA-90BF-46FD4A8CB9E7}">
      <dgm:prSet/>
      <dgm:spPr/>
      <dgm:t>
        <a:bodyPr/>
        <a:lstStyle/>
        <a:p>
          <a:r>
            <a:rPr lang="tr-TR"/>
            <a:t>SEVAL KIZILDAĞ ZABUN Sİ.SAV.UZ.</a:t>
          </a:r>
        </a:p>
      </dgm:t>
    </dgm:pt>
    <dgm:pt modelId="{CBD6EDB4-F793-4FCF-A92D-A90AA6AA5691}" type="parTrans" cxnId="{D203D741-C49C-4793-86AA-93D81EEEAD85}">
      <dgm:prSet/>
      <dgm:spPr/>
      <dgm:t>
        <a:bodyPr/>
        <a:lstStyle/>
        <a:p>
          <a:endParaRPr lang="tr-TR"/>
        </a:p>
      </dgm:t>
    </dgm:pt>
    <dgm:pt modelId="{9C79F28E-8A37-4D68-BE9D-4C3E1EEF2850}" type="sibTrans" cxnId="{D203D741-C49C-4793-86AA-93D81EEEAD85}">
      <dgm:prSet/>
      <dgm:spPr/>
      <dgm:t>
        <a:bodyPr/>
        <a:lstStyle/>
        <a:p>
          <a:endParaRPr lang="tr-TR"/>
        </a:p>
      </dgm:t>
    </dgm:pt>
    <dgm:pt modelId="{4DFC2FB9-7BB6-4843-A3F8-49F3B5FE14C0}">
      <dgm:prSet/>
      <dgm:spPr/>
      <dgm:t>
        <a:bodyPr/>
        <a:lstStyle/>
        <a:p>
          <a:r>
            <a:rPr lang="tr-TR"/>
            <a:t>HASAN KOCABIYIK FAK.SEK.</a:t>
          </a:r>
        </a:p>
      </dgm:t>
    </dgm:pt>
    <dgm:pt modelId="{CA775D23-4CC2-43CD-8923-363462FE3F49}" type="parTrans" cxnId="{1084BBDA-B174-424B-B2E3-0B097A640A3C}">
      <dgm:prSet/>
      <dgm:spPr/>
      <dgm:t>
        <a:bodyPr/>
        <a:lstStyle/>
        <a:p>
          <a:endParaRPr lang="tr-TR"/>
        </a:p>
      </dgm:t>
    </dgm:pt>
    <dgm:pt modelId="{636B7D85-3DFC-4EF2-9AF8-A8FB656C657E}" type="sibTrans" cxnId="{1084BBDA-B174-424B-B2E3-0B097A640A3C}">
      <dgm:prSet/>
      <dgm:spPr/>
      <dgm:t>
        <a:bodyPr/>
        <a:lstStyle/>
        <a:p>
          <a:endParaRPr lang="tr-TR"/>
        </a:p>
      </dgm:t>
    </dgm:pt>
    <dgm:pt modelId="{58198AB6-D8A1-46BC-A312-23C7449FD164}">
      <dgm:prSet/>
      <dgm:spPr/>
      <dgm:t>
        <a:bodyPr/>
        <a:lstStyle/>
        <a:p>
          <a:r>
            <a:rPr lang="tr-TR" dirty="0"/>
            <a:t>NACİ GÖZÜM        ŞUBE MÜDÜRÜ</a:t>
          </a:r>
        </a:p>
      </dgm:t>
    </dgm:pt>
    <dgm:pt modelId="{F1B55E2A-3C23-4EE1-B266-74E14EAA1481}" type="parTrans" cxnId="{BDCD8F88-19B3-4089-B9F8-1B55C8E0C652}">
      <dgm:prSet/>
      <dgm:spPr/>
      <dgm:t>
        <a:bodyPr/>
        <a:lstStyle/>
        <a:p>
          <a:endParaRPr lang="tr-TR"/>
        </a:p>
      </dgm:t>
    </dgm:pt>
    <dgm:pt modelId="{0DC7740A-F74D-4107-88B4-849EEA58C0FC}" type="sibTrans" cxnId="{BDCD8F88-19B3-4089-B9F8-1B55C8E0C652}">
      <dgm:prSet/>
      <dgm:spPr/>
      <dgm:t>
        <a:bodyPr/>
        <a:lstStyle/>
        <a:p>
          <a:endParaRPr lang="tr-TR"/>
        </a:p>
      </dgm:t>
    </dgm:pt>
    <dgm:pt modelId="{63299FAF-9855-4C0B-8DD1-9F9A0E6E0584}">
      <dgm:prSet/>
      <dgm:spPr/>
      <dgm:t>
        <a:bodyPr/>
        <a:lstStyle/>
        <a:p>
          <a:r>
            <a:rPr lang="tr-TR"/>
            <a:t>MATBAA ŞUBE MÜDÜRLÜĞÜ</a:t>
          </a:r>
        </a:p>
      </dgm:t>
    </dgm:pt>
    <dgm:pt modelId="{6A408015-BFB4-4BF9-8655-BA87F0BEA54D}" type="parTrans" cxnId="{A13AA5B8-12AF-4CA6-9A82-166B7F8F0D15}">
      <dgm:prSet/>
      <dgm:spPr/>
      <dgm:t>
        <a:bodyPr/>
        <a:lstStyle/>
        <a:p>
          <a:endParaRPr lang="tr-TR"/>
        </a:p>
      </dgm:t>
    </dgm:pt>
    <dgm:pt modelId="{3D916BCC-D03A-43C3-BB2C-A1CEF91A402F}" type="sibTrans" cxnId="{A13AA5B8-12AF-4CA6-9A82-166B7F8F0D15}">
      <dgm:prSet/>
      <dgm:spPr/>
      <dgm:t>
        <a:bodyPr/>
        <a:lstStyle/>
        <a:p>
          <a:endParaRPr lang="tr-TR"/>
        </a:p>
      </dgm:t>
    </dgm:pt>
    <dgm:pt modelId="{1C5D5631-3385-4394-9446-BAB300A69709}">
      <dgm:prSet/>
      <dgm:spPr/>
      <dgm:t>
        <a:bodyPr/>
        <a:lstStyle/>
        <a:p>
          <a:r>
            <a:rPr lang="tr-TR"/>
            <a:t>KADRİ KARAHÖYÜK TEKNİSYEN</a:t>
          </a:r>
        </a:p>
      </dgm:t>
    </dgm:pt>
    <dgm:pt modelId="{7FEA91D2-562E-4279-B8F0-78C9D8D3620A}" type="parTrans" cxnId="{BCB869B8-3095-4A01-882A-64038061D7B4}">
      <dgm:prSet/>
      <dgm:spPr/>
      <dgm:t>
        <a:bodyPr/>
        <a:lstStyle/>
        <a:p>
          <a:endParaRPr lang="tr-TR"/>
        </a:p>
      </dgm:t>
    </dgm:pt>
    <dgm:pt modelId="{83664C14-008F-440F-B501-D626EC21D597}" type="sibTrans" cxnId="{BCB869B8-3095-4A01-882A-64038061D7B4}">
      <dgm:prSet/>
      <dgm:spPr/>
      <dgm:t>
        <a:bodyPr/>
        <a:lstStyle/>
        <a:p>
          <a:endParaRPr lang="tr-TR"/>
        </a:p>
      </dgm:t>
    </dgm:pt>
    <dgm:pt modelId="{140A3E86-2693-4823-97A3-BB071830E02F}">
      <dgm:prSet/>
      <dgm:spPr/>
      <dgm:t>
        <a:bodyPr/>
        <a:lstStyle/>
        <a:p>
          <a:r>
            <a:rPr lang="tr-TR"/>
            <a:t>MEHMET EROĞLU MEMUR</a:t>
          </a:r>
        </a:p>
      </dgm:t>
    </dgm:pt>
    <dgm:pt modelId="{AF0DC6A1-DF82-48EB-9F74-8D66137308CD}" type="parTrans" cxnId="{ED9AEE6B-1825-4D38-A6BB-74E90D5E2B9A}">
      <dgm:prSet/>
      <dgm:spPr/>
      <dgm:t>
        <a:bodyPr/>
        <a:lstStyle/>
        <a:p>
          <a:endParaRPr lang="tr-TR"/>
        </a:p>
      </dgm:t>
    </dgm:pt>
    <dgm:pt modelId="{29F0544D-5FE7-4313-AE87-2DC447C76786}" type="sibTrans" cxnId="{ED9AEE6B-1825-4D38-A6BB-74E90D5E2B9A}">
      <dgm:prSet/>
      <dgm:spPr/>
      <dgm:t>
        <a:bodyPr/>
        <a:lstStyle/>
        <a:p>
          <a:endParaRPr lang="tr-TR"/>
        </a:p>
      </dgm:t>
    </dgm:pt>
    <dgm:pt modelId="{757DAFE3-BCEC-406F-9CE3-3FDF07D6F111}">
      <dgm:prSet/>
      <dgm:spPr/>
      <dgm:t>
        <a:bodyPr/>
        <a:lstStyle/>
        <a:p>
          <a:r>
            <a:rPr lang="tr-TR"/>
            <a:t>ARİF KÖSTEL HİZMETLİ</a:t>
          </a:r>
        </a:p>
      </dgm:t>
    </dgm:pt>
    <dgm:pt modelId="{C9986432-520B-4F4A-AC56-341EEBC57F90}" type="parTrans" cxnId="{E0220036-611D-4E3C-848C-096796E30C4E}">
      <dgm:prSet/>
      <dgm:spPr/>
      <dgm:t>
        <a:bodyPr/>
        <a:lstStyle/>
        <a:p>
          <a:endParaRPr lang="tr-TR"/>
        </a:p>
      </dgm:t>
    </dgm:pt>
    <dgm:pt modelId="{B5043801-78D0-4DFC-B8CA-DB65225B425A}" type="sibTrans" cxnId="{E0220036-611D-4E3C-848C-096796E30C4E}">
      <dgm:prSet/>
      <dgm:spPr/>
      <dgm:t>
        <a:bodyPr/>
        <a:lstStyle/>
        <a:p>
          <a:endParaRPr lang="tr-TR"/>
        </a:p>
      </dgm:t>
    </dgm:pt>
    <dgm:pt modelId="{12D934B2-82EE-4D7E-9B92-67B0EFE94598}">
      <dgm:prSet/>
      <dgm:spPr/>
      <dgm:t>
        <a:bodyPr/>
        <a:lstStyle/>
        <a:p>
          <a:r>
            <a:rPr lang="tr-TR"/>
            <a:t>NURİ ÇATALTEPE BİL.İŞ.</a:t>
          </a:r>
        </a:p>
      </dgm:t>
    </dgm:pt>
    <dgm:pt modelId="{8320E938-D19B-42A5-8682-43D83ABAE5D0}" type="parTrans" cxnId="{D8DC90D9-D783-4528-B56E-A3BC61708301}">
      <dgm:prSet/>
      <dgm:spPr/>
      <dgm:t>
        <a:bodyPr/>
        <a:lstStyle/>
        <a:p>
          <a:endParaRPr lang="tr-TR"/>
        </a:p>
      </dgm:t>
    </dgm:pt>
    <dgm:pt modelId="{FA951C6C-66DC-473F-8123-ED07D4523DF0}" type="sibTrans" cxnId="{D8DC90D9-D783-4528-B56E-A3BC61708301}">
      <dgm:prSet/>
      <dgm:spPr/>
      <dgm:t>
        <a:bodyPr/>
        <a:lstStyle/>
        <a:p>
          <a:endParaRPr lang="tr-TR"/>
        </a:p>
      </dgm:t>
    </dgm:pt>
    <dgm:pt modelId="{2EB6C8C3-F360-457A-AB6A-49B7AD1F3AE2}">
      <dgm:prSet/>
      <dgm:spPr/>
      <dgm:t>
        <a:bodyPr/>
        <a:lstStyle/>
        <a:p>
          <a:r>
            <a:rPr lang="tr-TR"/>
            <a:t>KUBİLAY BAVUT TEKNİKER</a:t>
          </a:r>
        </a:p>
      </dgm:t>
    </dgm:pt>
    <dgm:pt modelId="{DF4517BA-D5B1-48AA-B92D-65FCD882AE2E}" type="parTrans" cxnId="{FC0E3C26-CDBC-4902-9D90-B978BA8BA832}">
      <dgm:prSet/>
      <dgm:spPr/>
      <dgm:t>
        <a:bodyPr/>
        <a:lstStyle/>
        <a:p>
          <a:endParaRPr lang="tr-TR"/>
        </a:p>
      </dgm:t>
    </dgm:pt>
    <dgm:pt modelId="{B7145F8C-B411-419E-8D92-1CC62B31554E}" type="sibTrans" cxnId="{FC0E3C26-CDBC-4902-9D90-B978BA8BA832}">
      <dgm:prSet/>
      <dgm:spPr/>
      <dgm:t>
        <a:bodyPr/>
        <a:lstStyle/>
        <a:p>
          <a:endParaRPr lang="tr-TR"/>
        </a:p>
      </dgm:t>
    </dgm:pt>
    <dgm:pt modelId="{4EE7D5F2-51F4-4ED3-A8CA-5D4461B619C1}">
      <dgm:prSet/>
      <dgm:spPr/>
      <dgm:t>
        <a:bodyPr/>
        <a:lstStyle/>
        <a:p>
          <a:r>
            <a:rPr lang="tr-TR" dirty="0"/>
            <a:t>RECEP METİN YERDELEN          TEKNİKER</a:t>
          </a:r>
        </a:p>
      </dgm:t>
    </dgm:pt>
    <dgm:pt modelId="{A5F95993-8362-495E-8750-2ED2AAD17FAB}" type="parTrans" cxnId="{911555A9-E424-432E-8E37-20A36D343657}">
      <dgm:prSet/>
      <dgm:spPr/>
      <dgm:t>
        <a:bodyPr/>
        <a:lstStyle/>
        <a:p>
          <a:endParaRPr lang="tr-TR"/>
        </a:p>
      </dgm:t>
    </dgm:pt>
    <dgm:pt modelId="{292870C5-59FA-411C-B9DD-8469FC553D9B}" type="sibTrans" cxnId="{911555A9-E424-432E-8E37-20A36D343657}">
      <dgm:prSet/>
      <dgm:spPr/>
      <dgm:t>
        <a:bodyPr/>
        <a:lstStyle/>
        <a:p>
          <a:endParaRPr lang="tr-TR"/>
        </a:p>
      </dgm:t>
    </dgm:pt>
    <dgm:pt modelId="{08495AFA-ADAF-4C0B-9AAC-53BB4B7A3EA5}">
      <dgm:prSet/>
      <dgm:spPr/>
      <dgm:t>
        <a:bodyPr/>
        <a:lstStyle/>
        <a:p>
          <a:r>
            <a:rPr lang="tr-TR" dirty="0"/>
            <a:t>ESENGÜL DANACI HİZMETLİ</a:t>
          </a:r>
        </a:p>
      </dgm:t>
    </dgm:pt>
    <dgm:pt modelId="{4D833EBD-4279-47AC-A8AF-F59C6F280049}" type="parTrans" cxnId="{E30575D0-BC89-4C87-BDCD-567D550FA678}">
      <dgm:prSet/>
      <dgm:spPr/>
      <dgm:t>
        <a:bodyPr/>
        <a:lstStyle/>
        <a:p>
          <a:endParaRPr lang="tr-TR"/>
        </a:p>
      </dgm:t>
    </dgm:pt>
    <dgm:pt modelId="{48C08232-205B-4F24-8979-30CFA166ECA8}" type="sibTrans" cxnId="{E30575D0-BC89-4C87-BDCD-567D550FA678}">
      <dgm:prSet/>
      <dgm:spPr/>
      <dgm:t>
        <a:bodyPr/>
        <a:lstStyle/>
        <a:p>
          <a:endParaRPr lang="tr-TR"/>
        </a:p>
      </dgm:t>
    </dgm:pt>
    <dgm:pt modelId="{B3B3EB86-1ECA-49C7-A8E5-D8BE61FD3372}">
      <dgm:prSet/>
      <dgm:spPr/>
      <dgm:t>
        <a:bodyPr/>
        <a:lstStyle/>
        <a:p>
          <a:r>
            <a:rPr lang="tr-TR"/>
            <a:t>RUJDİ YILMAZ ÖĞR.GÖR.</a:t>
          </a:r>
        </a:p>
      </dgm:t>
    </dgm:pt>
    <dgm:pt modelId="{79B2B63D-7BC9-4FC0-A7CD-7F4A0486E591}" type="parTrans" cxnId="{F4350BD1-F4B5-4919-AA8D-0DC938296366}">
      <dgm:prSet/>
      <dgm:spPr/>
      <dgm:t>
        <a:bodyPr/>
        <a:lstStyle/>
        <a:p>
          <a:endParaRPr lang="tr-TR"/>
        </a:p>
      </dgm:t>
    </dgm:pt>
    <dgm:pt modelId="{72A147E6-6E18-4B61-852C-86DC9501536A}" type="sibTrans" cxnId="{F4350BD1-F4B5-4919-AA8D-0DC938296366}">
      <dgm:prSet/>
      <dgm:spPr/>
      <dgm:t>
        <a:bodyPr/>
        <a:lstStyle/>
        <a:p>
          <a:endParaRPr lang="tr-TR"/>
        </a:p>
      </dgm:t>
    </dgm:pt>
    <dgm:pt modelId="{D311C39C-FF09-4C0B-83E9-2CA4DCEC8312}">
      <dgm:prSet/>
      <dgm:spPr/>
      <dgm:t>
        <a:bodyPr/>
        <a:lstStyle/>
        <a:p>
          <a:r>
            <a:rPr lang="tr-TR"/>
            <a:t>ÜRETİM ATÖLYESİ</a:t>
          </a:r>
        </a:p>
      </dgm:t>
    </dgm:pt>
    <dgm:pt modelId="{F8235550-3B48-4CE7-AF89-534180FDE985}" type="parTrans" cxnId="{D72CA73E-3A91-4AF4-97FC-7C5E12204707}">
      <dgm:prSet/>
      <dgm:spPr/>
      <dgm:t>
        <a:bodyPr/>
        <a:lstStyle/>
        <a:p>
          <a:endParaRPr lang="tr-TR"/>
        </a:p>
      </dgm:t>
    </dgm:pt>
    <dgm:pt modelId="{29A143A8-73CF-4D7F-9B83-6EBE7C63222A}" type="sibTrans" cxnId="{D72CA73E-3A91-4AF4-97FC-7C5E12204707}">
      <dgm:prSet/>
      <dgm:spPr/>
      <dgm:t>
        <a:bodyPr/>
        <a:lstStyle/>
        <a:p>
          <a:endParaRPr lang="tr-TR"/>
        </a:p>
      </dgm:t>
    </dgm:pt>
    <dgm:pt modelId="{0A33095A-1D97-42A3-B3B3-A76763A39BB4}">
      <dgm:prSet/>
      <dgm:spPr/>
      <dgm:t>
        <a:bodyPr/>
        <a:lstStyle/>
        <a:p>
          <a:r>
            <a:rPr lang="tr-TR"/>
            <a:t>MESUT YILDIRIM TEKNİKER</a:t>
          </a:r>
        </a:p>
      </dgm:t>
    </dgm:pt>
    <dgm:pt modelId="{19067402-3722-4F66-AB7F-BB0A0311AD32}" type="parTrans" cxnId="{E542BEAC-C7BB-4396-B1DB-E37D5998BB73}">
      <dgm:prSet/>
      <dgm:spPr/>
      <dgm:t>
        <a:bodyPr/>
        <a:lstStyle/>
        <a:p>
          <a:endParaRPr lang="tr-TR"/>
        </a:p>
      </dgm:t>
    </dgm:pt>
    <dgm:pt modelId="{EF614615-1FE7-49CB-9CBB-C3364D55BDC2}" type="sibTrans" cxnId="{E542BEAC-C7BB-4396-B1DB-E37D5998BB73}">
      <dgm:prSet/>
      <dgm:spPr/>
      <dgm:t>
        <a:bodyPr/>
        <a:lstStyle/>
        <a:p>
          <a:endParaRPr lang="tr-TR"/>
        </a:p>
      </dgm:t>
    </dgm:pt>
    <dgm:pt modelId="{896072C5-405B-4D09-B43C-29E6CE6D84AB}">
      <dgm:prSet/>
      <dgm:spPr/>
      <dgm:t>
        <a:bodyPr/>
        <a:lstStyle/>
        <a:p>
          <a:r>
            <a:rPr lang="tr-TR"/>
            <a:t>M. GÜRBÜZ KESKİN TEKNİSYEN</a:t>
          </a:r>
        </a:p>
      </dgm:t>
    </dgm:pt>
    <dgm:pt modelId="{E7D3EB9D-514B-4388-80A4-3A768A1DB1DC}" type="parTrans" cxnId="{60BC13CC-5F72-4303-BA5C-1119DA2EAA98}">
      <dgm:prSet/>
      <dgm:spPr/>
      <dgm:t>
        <a:bodyPr/>
        <a:lstStyle/>
        <a:p>
          <a:endParaRPr lang="tr-TR"/>
        </a:p>
      </dgm:t>
    </dgm:pt>
    <dgm:pt modelId="{D07D8949-210B-4A7D-A560-2DA03F80CB75}" type="sibTrans" cxnId="{60BC13CC-5F72-4303-BA5C-1119DA2EAA98}">
      <dgm:prSet/>
      <dgm:spPr/>
      <dgm:t>
        <a:bodyPr/>
        <a:lstStyle/>
        <a:p>
          <a:endParaRPr lang="tr-TR"/>
        </a:p>
      </dgm:t>
    </dgm:pt>
    <dgm:pt modelId="{1D0400D0-4D5B-4015-AB82-F80E45AAE95A}">
      <dgm:prSet/>
      <dgm:spPr/>
      <dgm:t>
        <a:bodyPr/>
        <a:lstStyle/>
        <a:p>
          <a:r>
            <a:rPr lang="tr-TR"/>
            <a:t>MUSTAFA YILMAZTÜRK TEKNİSYEN</a:t>
          </a:r>
        </a:p>
      </dgm:t>
    </dgm:pt>
    <dgm:pt modelId="{131EEECF-50CC-4940-B94B-945E2EA5E296}" type="parTrans" cxnId="{F671784D-2F77-4419-9608-444CC3E0264C}">
      <dgm:prSet/>
      <dgm:spPr/>
      <dgm:t>
        <a:bodyPr/>
        <a:lstStyle/>
        <a:p>
          <a:endParaRPr lang="tr-TR"/>
        </a:p>
      </dgm:t>
    </dgm:pt>
    <dgm:pt modelId="{9DD7655E-B9D0-44D4-8C8F-6EBFFC603DD5}" type="sibTrans" cxnId="{F671784D-2F77-4419-9608-444CC3E0264C}">
      <dgm:prSet/>
      <dgm:spPr/>
      <dgm:t>
        <a:bodyPr/>
        <a:lstStyle/>
        <a:p>
          <a:endParaRPr lang="tr-TR"/>
        </a:p>
      </dgm:t>
    </dgm:pt>
    <dgm:pt modelId="{F6100AB1-F65A-4959-B3FB-7998BD74DE5F}">
      <dgm:prSet/>
      <dgm:spPr/>
      <dgm:t>
        <a:bodyPr/>
        <a:lstStyle/>
        <a:p>
          <a:r>
            <a:rPr lang="tr-TR"/>
            <a:t>MEHMET KARAKAŞLAR TEKNİSYEN</a:t>
          </a:r>
        </a:p>
      </dgm:t>
    </dgm:pt>
    <dgm:pt modelId="{DA82AA6F-5522-41B2-A501-42FEB7F100D3}" type="parTrans" cxnId="{E5E2F092-90FF-4384-8B43-A13AE0C25202}">
      <dgm:prSet/>
      <dgm:spPr/>
      <dgm:t>
        <a:bodyPr/>
        <a:lstStyle/>
        <a:p>
          <a:endParaRPr lang="tr-TR"/>
        </a:p>
      </dgm:t>
    </dgm:pt>
    <dgm:pt modelId="{AC3C72CE-3CE6-4F0B-85A3-6B52F8091AF8}" type="sibTrans" cxnId="{E5E2F092-90FF-4384-8B43-A13AE0C25202}">
      <dgm:prSet/>
      <dgm:spPr/>
      <dgm:t>
        <a:bodyPr/>
        <a:lstStyle/>
        <a:p>
          <a:endParaRPr lang="tr-TR"/>
        </a:p>
      </dgm:t>
    </dgm:pt>
    <dgm:pt modelId="{03878C71-0E4D-4FF3-AF75-301E7AFFF77B}">
      <dgm:prSet/>
      <dgm:spPr/>
      <dgm:t>
        <a:bodyPr/>
        <a:lstStyle/>
        <a:p>
          <a:r>
            <a:rPr lang="tr-TR" dirty="0"/>
            <a:t>ZEKAİ BÜTÜNER TEKNİSYEN</a:t>
          </a:r>
        </a:p>
      </dgm:t>
    </dgm:pt>
    <dgm:pt modelId="{8B4745FB-073C-4AB4-A549-26C8A4F7CC88}" type="parTrans" cxnId="{ED0A06A8-CA97-4ED9-B003-6B359DCB01FD}">
      <dgm:prSet/>
      <dgm:spPr/>
      <dgm:t>
        <a:bodyPr/>
        <a:lstStyle/>
        <a:p>
          <a:endParaRPr lang="tr-TR"/>
        </a:p>
      </dgm:t>
    </dgm:pt>
    <dgm:pt modelId="{7098CA90-210A-4065-8565-AD7BF444818E}" type="sibTrans" cxnId="{ED0A06A8-CA97-4ED9-B003-6B359DCB01FD}">
      <dgm:prSet/>
      <dgm:spPr/>
      <dgm:t>
        <a:bodyPr/>
        <a:lstStyle/>
        <a:p>
          <a:endParaRPr lang="tr-TR"/>
        </a:p>
      </dgm:t>
    </dgm:pt>
    <dgm:pt modelId="{3DBC850F-2143-44E8-A33D-AD7BD051DA9D}">
      <dgm:prSet/>
      <dgm:spPr/>
      <dgm:t>
        <a:bodyPr/>
        <a:lstStyle/>
        <a:p>
          <a:r>
            <a:rPr lang="tr-TR"/>
            <a:t>ABDULMUTTALİP KOYUN TEKNİSYEN</a:t>
          </a:r>
        </a:p>
      </dgm:t>
    </dgm:pt>
    <dgm:pt modelId="{FE5B742C-8BF6-4D19-A26F-EA10D2E196D3}" type="parTrans" cxnId="{23D57C10-9ACD-441E-8F4C-F2D3D0E30614}">
      <dgm:prSet/>
      <dgm:spPr/>
      <dgm:t>
        <a:bodyPr/>
        <a:lstStyle/>
        <a:p>
          <a:endParaRPr lang="tr-TR"/>
        </a:p>
      </dgm:t>
    </dgm:pt>
    <dgm:pt modelId="{8AFEDD17-B546-48F7-9E7F-85876C4E162A}" type="sibTrans" cxnId="{23D57C10-9ACD-441E-8F4C-F2D3D0E30614}">
      <dgm:prSet/>
      <dgm:spPr/>
      <dgm:t>
        <a:bodyPr/>
        <a:lstStyle/>
        <a:p>
          <a:endParaRPr lang="tr-TR"/>
        </a:p>
      </dgm:t>
    </dgm:pt>
    <dgm:pt modelId="{C01E6C81-7558-4BF1-81BD-63BFC675C28D}">
      <dgm:prSet/>
      <dgm:spPr/>
      <dgm:t>
        <a:bodyPr/>
        <a:lstStyle/>
        <a:p>
          <a:r>
            <a:rPr lang="tr-TR"/>
            <a:t>SİNAN ŞEN TEKNİSYEN</a:t>
          </a:r>
        </a:p>
      </dgm:t>
    </dgm:pt>
    <dgm:pt modelId="{EAF54144-3D1B-48AE-8353-ACAF203B2607}" type="parTrans" cxnId="{927A0AAD-414D-4BD6-A319-8FF81F779A50}">
      <dgm:prSet/>
      <dgm:spPr/>
      <dgm:t>
        <a:bodyPr/>
        <a:lstStyle/>
        <a:p>
          <a:endParaRPr lang="tr-TR"/>
        </a:p>
      </dgm:t>
    </dgm:pt>
    <dgm:pt modelId="{14AC405D-9F95-4796-871F-5B01309C81DD}" type="sibTrans" cxnId="{927A0AAD-414D-4BD6-A319-8FF81F779A50}">
      <dgm:prSet/>
      <dgm:spPr/>
      <dgm:t>
        <a:bodyPr/>
        <a:lstStyle/>
        <a:p>
          <a:endParaRPr lang="tr-TR"/>
        </a:p>
      </dgm:t>
    </dgm:pt>
    <dgm:pt modelId="{FF4B6678-EAD9-4321-ACF9-062CFD98B841}">
      <dgm:prSet/>
      <dgm:spPr/>
      <dgm:t>
        <a:bodyPr/>
        <a:lstStyle/>
        <a:p>
          <a:r>
            <a:rPr lang="tr-TR" dirty="0"/>
            <a:t>YILDIRAY ZABUN ŞUBE MÜDÜRÜ</a:t>
          </a:r>
        </a:p>
      </dgm:t>
    </dgm:pt>
    <dgm:pt modelId="{90F6C742-D553-47E2-AC0D-476FD33230BB}" type="parTrans" cxnId="{81264CC7-923F-49BC-BD8C-9EE77A937CED}">
      <dgm:prSet/>
      <dgm:spPr/>
      <dgm:t>
        <a:bodyPr/>
        <a:lstStyle/>
        <a:p>
          <a:endParaRPr lang="tr-TR"/>
        </a:p>
      </dgm:t>
    </dgm:pt>
    <dgm:pt modelId="{C0FAC661-3DFB-4017-8F38-56B6EA4BD88C}" type="sibTrans" cxnId="{81264CC7-923F-49BC-BD8C-9EE77A937CED}">
      <dgm:prSet/>
      <dgm:spPr/>
      <dgm:t>
        <a:bodyPr/>
        <a:lstStyle/>
        <a:p>
          <a:endParaRPr lang="tr-TR"/>
        </a:p>
      </dgm:t>
    </dgm:pt>
    <dgm:pt modelId="{64445314-0781-4B48-84C8-40B2BDA214B5}">
      <dgm:prSet/>
      <dgm:spPr/>
      <dgm:t>
        <a:bodyPr/>
        <a:lstStyle/>
        <a:p>
          <a:r>
            <a:rPr lang="tr-TR" dirty="0"/>
            <a:t>TEMİZLİK İŞLERİ ŞUBE MÜDÜRLÜĞÜ</a:t>
          </a:r>
        </a:p>
      </dgm:t>
    </dgm:pt>
    <dgm:pt modelId="{1E2B6575-1C66-4763-A569-DA0A1559C328}" type="parTrans" cxnId="{98DF80D1-1079-43A9-AC08-931717EB61FD}">
      <dgm:prSet/>
      <dgm:spPr/>
      <dgm:t>
        <a:bodyPr/>
        <a:lstStyle/>
        <a:p>
          <a:endParaRPr lang="tr-TR"/>
        </a:p>
      </dgm:t>
    </dgm:pt>
    <dgm:pt modelId="{1FBC4B1F-798C-493A-8056-DE361A8C9E0A}" type="sibTrans" cxnId="{98DF80D1-1079-43A9-AC08-931717EB61FD}">
      <dgm:prSet/>
      <dgm:spPr/>
      <dgm:t>
        <a:bodyPr/>
        <a:lstStyle/>
        <a:p>
          <a:endParaRPr lang="tr-TR"/>
        </a:p>
      </dgm:t>
    </dgm:pt>
    <dgm:pt modelId="{67C755D5-995B-466A-BD82-38D0FA844677}">
      <dgm:prSet/>
      <dgm:spPr/>
      <dgm:t>
        <a:bodyPr/>
        <a:lstStyle/>
        <a:p>
          <a:r>
            <a:rPr lang="tr-TR" dirty="0"/>
            <a:t>GÖKHAN KIRCA SÜREKLİ İŞÇİ</a:t>
          </a:r>
        </a:p>
      </dgm:t>
    </dgm:pt>
    <dgm:pt modelId="{44A9C8ED-1A4B-43A9-8112-DF5201C3D8F2}" type="parTrans" cxnId="{635CD1AC-B967-478F-8FE1-7A703FD47518}">
      <dgm:prSet/>
      <dgm:spPr/>
      <dgm:t>
        <a:bodyPr/>
        <a:lstStyle/>
        <a:p>
          <a:endParaRPr lang="tr-TR"/>
        </a:p>
      </dgm:t>
    </dgm:pt>
    <dgm:pt modelId="{45D96D21-F829-49E2-A86A-E4746E58273C}" type="sibTrans" cxnId="{635CD1AC-B967-478F-8FE1-7A703FD47518}">
      <dgm:prSet/>
      <dgm:spPr/>
      <dgm:t>
        <a:bodyPr/>
        <a:lstStyle/>
        <a:p>
          <a:endParaRPr lang="tr-TR"/>
        </a:p>
      </dgm:t>
    </dgm:pt>
    <dgm:pt modelId="{2BF906A4-A16F-4EA6-A250-08AEB8F2EDF2}">
      <dgm:prSet/>
      <dgm:spPr/>
      <dgm:t>
        <a:bodyPr/>
        <a:lstStyle/>
        <a:p>
          <a:r>
            <a:rPr lang="tr-TR" dirty="0"/>
            <a:t>178 TEMİZLİK PERSONELİ BULUNMAKTADIR</a:t>
          </a:r>
        </a:p>
      </dgm:t>
    </dgm:pt>
    <dgm:pt modelId="{D36BC458-19C8-4380-B757-89E3EA84CF6B}" type="parTrans" cxnId="{3CB0A22E-F366-4901-AC0F-4DC8784DA003}">
      <dgm:prSet/>
      <dgm:spPr/>
      <dgm:t>
        <a:bodyPr/>
        <a:lstStyle/>
        <a:p>
          <a:endParaRPr lang="tr-TR"/>
        </a:p>
      </dgm:t>
    </dgm:pt>
    <dgm:pt modelId="{E32DE6C9-9A9B-4726-8EBB-19F7D504CB58}" type="sibTrans" cxnId="{3CB0A22E-F366-4901-AC0F-4DC8784DA003}">
      <dgm:prSet/>
      <dgm:spPr/>
      <dgm:t>
        <a:bodyPr/>
        <a:lstStyle/>
        <a:p>
          <a:endParaRPr lang="tr-TR"/>
        </a:p>
      </dgm:t>
    </dgm:pt>
    <dgm:pt modelId="{89291040-D1ED-4C01-BED6-01DA54791F20}">
      <dgm:prSet/>
      <dgm:spPr/>
      <dgm:t>
        <a:bodyPr/>
        <a:lstStyle/>
        <a:p>
          <a:r>
            <a:rPr lang="tr-TR" dirty="0"/>
            <a:t>CENK ERTOP SÜREKLİİŞÇİ</a:t>
          </a:r>
        </a:p>
      </dgm:t>
    </dgm:pt>
    <dgm:pt modelId="{715A8115-C8C6-48E9-BD9C-407CFC2B5AE1}" type="parTrans" cxnId="{E31313B0-93F7-40F3-B6DE-679BACABC05F}">
      <dgm:prSet/>
      <dgm:spPr/>
      <dgm:t>
        <a:bodyPr/>
        <a:lstStyle/>
        <a:p>
          <a:endParaRPr lang="tr-TR"/>
        </a:p>
      </dgm:t>
    </dgm:pt>
    <dgm:pt modelId="{D6433153-B1F6-433C-8AD4-E7DF454BE00E}" type="sibTrans" cxnId="{E31313B0-93F7-40F3-B6DE-679BACABC05F}">
      <dgm:prSet/>
      <dgm:spPr/>
      <dgm:t>
        <a:bodyPr/>
        <a:lstStyle/>
        <a:p>
          <a:endParaRPr lang="tr-TR"/>
        </a:p>
      </dgm:t>
    </dgm:pt>
    <dgm:pt modelId="{025FDDCB-8B49-4BB2-B68D-4CB78E2843D0}">
      <dgm:prSet/>
      <dgm:spPr/>
      <dgm:t>
        <a:bodyPr/>
        <a:lstStyle/>
        <a:p>
          <a:r>
            <a:rPr lang="tr-TR" dirty="0"/>
            <a:t>MUSTAFA TOPÇU HİZMETLİ</a:t>
          </a:r>
        </a:p>
      </dgm:t>
    </dgm:pt>
    <dgm:pt modelId="{39A15AE7-024A-4961-8BAC-F02C500DC216}" type="parTrans" cxnId="{836FD6A2-95EA-4789-B008-F6ABBE7AFD47}">
      <dgm:prSet/>
      <dgm:spPr/>
      <dgm:t>
        <a:bodyPr/>
        <a:lstStyle/>
        <a:p>
          <a:endParaRPr lang="tr-TR"/>
        </a:p>
      </dgm:t>
    </dgm:pt>
    <dgm:pt modelId="{260F6ED0-C4CF-4371-93F4-3B070B901FCC}" type="sibTrans" cxnId="{836FD6A2-95EA-4789-B008-F6ABBE7AFD47}">
      <dgm:prSet/>
      <dgm:spPr/>
      <dgm:t>
        <a:bodyPr/>
        <a:lstStyle/>
        <a:p>
          <a:endParaRPr lang="tr-TR"/>
        </a:p>
      </dgm:t>
    </dgm:pt>
    <dgm:pt modelId="{8EA75434-18F9-4758-B129-F28AB9EF4DE3}">
      <dgm:prSet/>
      <dgm:spPr/>
      <dgm:t>
        <a:bodyPr/>
        <a:lstStyle/>
        <a:p>
          <a:r>
            <a:rPr lang="tr-TR" dirty="0"/>
            <a:t>ALİ ULUĞ</a:t>
          </a:r>
        </a:p>
      </dgm:t>
    </dgm:pt>
    <dgm:pt modelId="{4D67E9E8-DAAC-4BC9-867D-490359F29BBD}" type="parTrans" cxnId="{FE305EA0-3258-42AE-B85C-7A249F987213}">
      <dgm:prSet/>
      <dgm:spPr/>
      <dgm:t>
        <a:bodyPr/>
        <a:lstStyle/>
        <a:p>
          <a:endParaRPr lang="tr-TR"/>
        </a:p>
      </dgm:t>
    </dgm:pt>
    <dgm:pt modelId="{F289D45E-5E2C-41AF-A39D-F5B652CD48A8}" type="sibTrans" cxnId="{FE305EA0-3258-42AE-B85C-7A249F987213}">
      <dgm:prSet/>
      <dgm:spPr/>
      <dgm:t>
        <a:bodyPr/>
        <a:lstStyle/>
        <a:p>
          <a:endParaRPr lang="tr-TR"/>
        </a:p>
      </dgm:t>
    </dgm:pt>
    <dgm:pt modelId="{B49AD397-81DC-4276-964F-A8F0771E46AD}">
      <dgm:prSet/>
      <dgm:spPr/>
      <dgm:t>
        <a:bodyPr/>
        <a:lstStyle/>
        <a:p>
          <a:r>
            <a:rPr lang="tr-TR" dirty="0"/>
            <a:t>SEVGİ NAMAZİ  HİZMETLİ</a:t>
          </a:r>
        </a:p>
      </dgm:t>
    </dgm:pt>
    <dgm:pt modelId="{92683CF4-72BB-45B0-82D0-EADE2101EE5E}" type="parTrans" cxnId="{C4A518BF-2A15-42CF-8185-C2CEC6C34CF6}">
      <dgm:prSet/>
      <dgm:spPr/>
      <dgm:t>
        <a:bodyPr/>
        <a:lstStyle/>
        <a:p>
          <a:endParaRPr lang="tr-TR"/>
        </a:p>
      </dgm:t>
    </dgm:pt>
    <dgm:pt modelId="{5B7A1E82-BB5A-4BBB-A8E5-89550F4AD471}" type="sibTrans" cxnId="{C4A518BF-2A15-42CF-8185-C2CEC6C34CF6}">
      <dgm:prSet/>
      <dgm:spPr/>
      <dgm:t>
        <a:bodyPr/>
        <a:lstStyle/>
        <a:p>
          <a:endParaRPr lang="tr-TR"/>
        </a:p>
      </dgm:t>
    </dgm:pt>
    <dgm:pt modelId="{85D2D0D2-71E4-42E7-B092-BF3B720D2882}" type="pres">
      <dgm:prSet presAssocID="{93A9053F-482B-4DE7-8025-B2AD50871DE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937504B-70DF-4E33-94A5-DCAA325C1B1B}" type="pres">
      <dgm:prSet presAssocID="{DC8E9ECC-5FE2-4CB8-A02C-E761D2761EFA}" presName="hierRoot1" presStyleCnt="0">
        <dgm:presLayoutVars>
          <dgm:hierBranch val="init"/>
        </dgm:presLayoutVars>
      </dgm:prSet>
      <dgm:spPr/>
    </dgm:pt>
    <dgm:pt modelId="{44B5AAC2-B78A-4189-9197-A20FFCC9CEE0}" type="pres">
      <dgm:prSet presAssocID="{DC8E9ECC-5FE2-4CB8-A02C-E761D2761EFA}" presName="rootComposite1" presStyleCnt="0"/>
      <dgm:spPr/>
    </dgm:pt>
    <dgm:pt modelId="{4C461198-876F-4BC6-A7C9-65CCADF7AF37}" type="pres">
      <dgm:prSet presAssocID="{DC8E9ECC-5FE2-4CB8-A02C-E761D2761EFA}" presName="rootText1" presStyleLbl="node0" presStyleIdx="0" presStyleCnt="1" custScaleX="228305" custScaleY="135334" custLinFactY="-23527" custLinFactNeighborX="-1287" custLinFactNeighborY="-100000">
        <dgm:presLayoutVars>
          <dgm:chPref val="3"/>
        </dgm:presLayoutVars>
      </dgm:prSet>
      <dgm:spPr/>
    </dgm:pt>
    <dgm:pt modelId="{3FB124D7-1BC2-48BB-A9A4-01DA64F59394}" type="pres">
      <dgm:prSet presAssocID="{DC8E9ECC-5FE2-4CB8-A02C-E761D2761EFA}" presName="rootConnector1" presStyleLbl="node1" presStyleIdx="0" presStyleCnt="0"/>
      <dgm:spPr/>
    </dgm:pt>
    <dgm:pt modelId="{E9D1B2B2-57B9-4714-A05C-CE4F48538378}" type="pres">
      <dgm:prSet presAssocID="{DC8E9ECC-5FE2-4CB8-A02C-E761D2761EFA}" presName="hierChild2" presStyleCnt="0"/>
      <dgm:spPr/>
    </dgm:pt>
    <dgm:pt modelId="{824964D0-E7ED-4C94-9C6B-3DF796264A51}" type="pres">
      <dgm:prSet presAssocID="{B456A213-FFDE-483E-B5AF-1CA55E0AD766}" presName="Name37" presStyleLbl="parChTrans1D2" presStyleIdx="0" presStyleCnt="10"/>
      <dgm:spPr/>
    </dgm:pt>
    <dgm:pt modelId="{C7733964-162D-446F-8BB2-A4ACB0FE4D2A}" type="pres">
      <dgm:prSet presAssocID="{A15B6CF9-9477-4B2B-A991-9D870BB27CAB}" presName="hierRoot2" presStyleCnt="0">
        <dgm:presLayoutVars>
          <dgm:hierBranch val="init"/>
        </dgm:presLayoutVars>
      </dgm:prSet>
      <dgm:spPr/>
    </dgm:pt>
    <dgm:pt modelId="{AB3BBBA3-F94D-4EEB-BCA6-63E168D077CE}" type="pres">
      <dgm:prSet presAssocID="{A15B6CF9-9477-4B2B-A991-9D870BB27CAB}" presName="rootComposite" presStyleCnt="0"/>
      <dgm:spPr/>
    </dgm:pt>
    <dgm:pt modelId="{D146EC44-22C3-45E7-8A0E-2AEE1ED569AC}" type="pres">
      <dgm:prSet presAssocID="{A15B6CF9-9477-4B2B-A991-9D870BB27CAB}" presName="rootText" presStyleLbl="node2" presStyleIdx="0" presStyleCnt="10" custLinFactX="300000" custLinFactY="-27332" custLinFactNeighborX="331359" custLinFactNeighborY="-100000">
        <dgm:presLayoutVars>
          <dgm:chPref val="3"/>
        </dgm:presLayoutVars>
      </dgm:prSet>
      <dgm:spPr/>
    </dgm:pt>
    <dgm:pt modelId="{F91A1BC7-25A8-466C-890D-4982693EC9EF}" type="pres">
      <dgm:prSet presAssocID="{A15B6CF9-9477-4B2B-A991-9D870BB27CAB}" presName="rootConnector" presStyleLbl="node2" presStyleIdx="0" presStyleCnt="10"/>
      <dgm:spPr/>
    </dgm:pt>
    <dgm:pt modelId="{4A15C01D-3286-4365-89C6-71B950C3A419}" type="pres">
      <dgm:prSet presAssocID="{A15B6CF9-9477-4B2B-A991-9D870BB27CAB}" presName="hierChild4" presStyleCnt="0"/>
      <dgm:spPr/>
    </dgm:pt>
    <dgm:pt modelId="{5C1B2259-308B-412A-9134-34F0DC79C59D}" type="pres">
      <dgm:prSet presAssocID="{A15B6CF9-9477-4B2B-A991-9D870BB27CAB}" presName="hierChild5" presStyleCnt="0"/>
      <dgm:spPr/>
    </dgm:pt>
    <dgm:pt modelId="{8F47DA39-712C-43CC-85E8-F74332F62D94}" type="pres">
      <dgm:prSet presAssocID="{E763D9E1-1139-498A-9E0E-9BFCE4A7E059}" presName="Name37" presStyleLbl="parChTrans1D2" presStyleIdx="1" presStyleCnt="10"/>
      <dgm:spPr/>
    </dgm:pt>
    <dgm:pt modelId="{97ADC225-7AD3-4D55-ACC6-90C61B0B14F0}" type="pres">
      <dgm:prSet presAssocID="{5A158180-B16F-4152-A922-5D91822EC05B}" presName="hierRoot2" presStyleCnt="0">
        <dgm:presLayoutVars>
          <dgm:hierBranch val="init"/>
        </dgm:presLayoutVars>
      </dgm:prSet>
      <dgm:spPr/>
    </dgm:pt>
    <dgm:pt modelId="{D752172C-675F-409C-BB8C-4B68EC0CCA27}" type="pres">
      <dgm:prSet presAssocID="{5A158180-B16F-4152-A922-5D91822EC05B}" presName="rootComposite" presStyleCnt="0"/>
      <dgm:spPr/>
    </dgm:pt>
    <dgm:pt modelId="{83485BC2-BE06-4366-84AE-4F0333EB5150}" type="pres">
      <dgm:prSet presAssocID="{5A158180-B16F-4152-A922-5D91822EC05B}" presName="rootText" presStyleLbl="node2" presStyleIdx="1" presStyleCnt="10">
        <dgm:presLayoutVars>
          <dgm:chPref val="3"/>
        </dgm:presLayoutVars>
      </dgm:prSet>
      <dgm:spPr/>
    </dgm:pt>
    <dgm:pt modelId="{8B27AAD0-C8B1-4819-8E32-955B67F51B09}" type="pres">
      <dgm:prSet presAssocID="{5A158180-B16F-4152-A922-5D91822EC05B}" presName="rootConnector" presStyleLbl="node2" presStyleIdx="1" presStyleCnt="10"/>
      <dgm:spPr/>
    </dgm:pt>
    <dgm:pt modelId="{E0F91CF5-1168-41C7-8E45-010CC1C06558}" type="pres">
      <dgm:prSet presAssocID="{5A158180-B16F-4152-A922-5D91822EC05B}" presName="hierChild4" presStyleCnt="0"/>
      <dgm:spPr/>
    </dgm:pt>
    <dgm:pt modelId="{2D978E66-D618-4394-9CB3-D94A84C514F8}" type="pres">
      <dgm:prSet presAssocID="{B73C58BA-AD93-44A6-A7B2-7A5DC4DE0C14}" presName="Name37" presStyleLbl="parChTrans1D3" presStyleIdx="0" presStyleCnt="15"/>
      <dgm:spPr/>
    </dgm:pt>
    <dgm:pt modelId="{47C5CEA8-5615-41B7-A172-CC2322909FE2}" type="pres">
      <dgm:prSet presAssocID="{1F3D4E78-EC3C-4176-8376-CABFFC36FB6F}" presName="hierRoot2" presStyleCnt="0">
        <dgm:presLayoutVars>
          <dgm:hierBranch val="init"/>
        </dgm:presLayoutVars>
      </dgm:prSet>
      <dgm:spPr/>
    </dgm:pt>
    <dgm:pt modelId="{71B52122-E420-435C-A12F-954BEFB8B4E9}" type="pres">
      <dgm:prSet presAssocID="{1F3D4E78-EC3C-4176-8376-CABFFC36FB6F}" presName="rootComposite" presStyleCnt="0"/>
      <dgm:spPr/>
    </dgm:pt>
    <dgm:pt modelId="{90A4C750-27F6-421C-87C0-5C7951573C45}" type="pres">
      <dgm:prSet presAssocID="{1F3D4E78-EC3C-4176-8376-CABFFC36FB6F}" presName="rootText" presStyleLbl="node3" presStyleIdx="0" presStyleCnt="15">
        <dgm:presLayoutVars>
          <dgm:chPref val="3"/>
        </dgm:presLayoutVars>
      </dgm:prSet>
      <dgm:spPr/>
    </dgm:pt>
    <dgm:pt modelId="{A3152E49-DD76-47E4-B6A6-A1ADB2941B22}" type="pres">
      <dgm:prSet presAssocID="{1F3D4E78-EC3C-4176-8376-CABFFC36FB6F}" presName="rootConnector" presStyleLbl="node3" presStyleIdx="0" presStyleCnt="15"/>
      <dgm:spPr/>
    </dgm:pt>
    <dgm:pt modelId="{3BB3D49E-C93F-4A99-A525-21692ECE0F39}" type="pres">
      <dgm:prSet presAssocID="{1F3D4E78-EC3C-4176-8376-CABFFC36FB6F}" presName="hierChild4" presStyleCnt="0"/>
      <dgm:spPr/>
    </dgm:pt>
    <dgm:pt modelId="{3D833D71-3C50-4B4D-8926-B4323696EB23}" type="pres">
      <dgm:prSet presAssocID="{ACA62DF1-0252-4EB8-B3A1-94F30631F5A5}" presName="Name37" presStyleLbl="parChTrans1D4" presStyleIdx="0" presStyleCnt="48"/>
      <dgm:spPr/>
    </dgm:pt>
    <dgm:pt modelId="{4E00E56C-C627-4AD8-B410-3313CD1A7501}" type="pres">
      <dgm:prSet presAssocID="{B2358FC1-E273-459A-B22F-8849CC505E3A}" presName="hierRoot2" presStyleCnt="0">
        <dgm:presLayoutVars>
          <dgm:hierBranch val="init"/>
        </dgm:presLayoutVars>
      </dgm:prSet>
      <dgm:spPr/>
    </dgm:pt>
    <dgm:pt modelId="{29AD5205-6CF1-43CC-97B2-84CD460429FF}" type="pres">
      <dgm:prSet presAssocID="{B2358FC1-E273-459A-B22F-8849CC505E3A}" presName="rootComposite" presStyleCnt="0"/>
      <dgm:spPr/>
    </dgm:pt>
    <dgm:pt modelId="{B0A44048-799D-4E0B-8AD5-31F388C43D0F}" type="pres">
      <dgm:prSet presAssocID="{B2358FC1-E273-459A-B22F-8849CC505E3A}" presName="rootText" presStyleLbl="node4" presStyleIdx="0" presStyleCnt="48">
        <dgm:presLayoutVars>
          <dgm:chPref val="3"/>
        </dgm:presLayoutVars>
      </dgm:prSet>
      <dgm:spPr/>
    </dgm:pt>
    <dgm:pt modelId="{4532D907-B8ED-430A-80AD-6CF6FD875CA7}" type="pres">
      <dgm:prSet presAssocID="{B2358FC1-E273-459A-B22F-8849CC505E3A}" presName="rootConnector" presStyleLbl="node4" presStyleIdx="0" presStyleCnt="48"/>
      <dgm:spPr/>
    </dgm:pt>
    <dgm:pt modelId="{FFC6A011-86C2-4BEF-9845-B8D9D74C3C12}" type="pres">
      <dgm:prSet presAssocID="{B2358FC1-E273-459A-B22F-8849CC505E3A}" presName="hierChild4" presStyleCnt="0"/>
      <dgm:spPr/>
    </dgm:pt>
    <dgm:pt modelId="{4819B5A8-8392-43A7-B0F3-6774A2990565}" type="pres">
      <dgm:prSet presAssocID="{B2358FC1-E273-459A-B22F-8849CC505E3A}" presName="hierChild5" presStyleCnt="0"/>
      <dgm:spPr/>
    </dgm:pt>
    <dgm:pt modelId="{47D7B4F3-CC13-45DF-9C0C-225F8B8E4F43}" type="pres">
      <dgm:prSet presAssocID="{F8EF3496-DA4D-471C-9B22-A44AB47E75AA}" presName="Name37" presStyleLbl="parChTrans1D4" presStyleIdx="1" presStyleCnt="48"/>
      <dgm:spPr/>
    </dgm:pt>
    <dgm:pt modelId="{3D2124F1-87A2-4810-9ECB-6BD6A1B062B0}" type="pres">
      <dgm:prSet presAssocID="{36AE6CC1-331F-4744-96A2-C6E2652652C4}" presName="hierRoot2" presStyleCnt="0">
        <dgm:presLayoutVars>
          <dgm:hierBranch val="init"/>
        </dgm:presLayoutVars>
      </dgm:prSet>
      <dgm:spPr/>
    </dgm:pt>
    <dgm:pt modelId="{CFCB9F7A-B282-443C-8E11-2BCE8EB0D86B}" type="pres">
      <dgm:prSet presAssocID="{36AE6CC1-331F-4744-96A2-C6E2652652C4}" presName="rootComposite" presStyleCnt="0"/>
      <dgm:spPr/>
    </dgm:pt>
    <dgm:pt modelId="{EE5F82E1-96A9-408E-AC6A-4942DB532E36}" type="pres">
      <dgm:prSet presAssocID="{36AE6CC1-331F-4744-96A2-C6E2652652C4}" presName="rootText" presStyleLbl="node4" presStyleIdx="1" presStyleCnt="48">
        <dgm:presLayoutVars>
          <dgm:chPref val="3"/>
        </dgm:presLayoutVars>
      </dgm:prSet>
      <dgm:spPr/>
    </dgm:pt>
    <dgm:pt modelId="{54781A3B-BF58-48B3-AA39-45F806EF30F1}" type="pres">
      <dgm:prSet presAssocID="{36AE6CC1-331F-4744-96A2-C6E2652652C4}" presName="rootConnector" presStyleLbl="node4" presStyleIdx="1" presStyleCnt="48"/>
      <dgm:spPr/>
    </dgm:pt>
    <dgm:pt modelId="{7181BC8B-3E88-4958-B670-E668D3305908}" type="pres">
      <dgm:prSet presAssocID="{36AE6CC1-331F-4744-96A2-C6E2652652C4}" presName="hierChild4" presStyleCnt="0"/>
      <dgm:spPr/>
    </dgm:pt>
    <dgm:pt modelId="{8FC4E2F3-C3BD-4AFC-9F6F-9D4B6496A7A2}" type="pres">
      <dgm:prSet presAssocID="{36AE6CC1-331F-4744-96A2-C6E2652652C4}" presName="hierChild5" presStyleCnt="0"/>
      <dgm:spPr/>
    </dgm:pt>
    <dgm:pt modelId="{A3843244-60DD-45CE-9E38-DB364E1D7A1B}" type="pres">
      <dgm:prSet presAssocID="{1F3D4E78-EC3C-4176-8376-CABFFC36FB6F}" presName="hierChild5" presStyleCnt="0"/>
      <dgm:spPr/>
    </dgm:pt>
    <dgm:pt modelId="{66F90127-7AE4-4D16-9A2A-766A69F44FEE}" type="pres">
      <dgm:prSet presAssocID="{9451A643-65F3-4930-8540-3D00DA612279}" presName="Name37" presStyleLbl="parChTrans1D3" presStyleIdx="1" presStyleCnt="15"/>
      <dgm:spPr/>
    </dgm:pt>
    <dgm:pt modelId="{639D8851-EC33-4C81-953F-E21E2EC31C43}" type="pres">
      <dgm:prSet presAssocID="{47069C97-1E19-4707-9C28-BE95F65F02CD}" presName="hierRoot2" presStyleCnt="0">
        <dgm:presLayoutVars>
          <dgm:hierBranch val="init"/>
        </dgm:presLayoutVars>
      </dgm:prSet>
      <dgm:spPr/>
    </dgm:pt>
    <dgm:pt modelId="{83872C52-A44E-4F07-A01F-55461F0ACDDD}" type="pres">
      <dgm:prSet presAssocID="{47069C97-1E19-4707-9C28-BE95F65F02CD}" presName="rootComposite" presStyleCnt="0"/>
      <dgm:spPr/>
    </dgm:pt>
    <dgm:pt modelId="{C3BBE579-3543-4B58-95A2-ECDEE60504F2}" type="pres">
      <dgm:prSet presAssocID="{47069C97-1E19-4707-9C28-BE95F65F02CD}" presName="rootText" presStyleLbl="node3" presStyleIdx="1" presStyleCnt="15">
        <dgm:presLayoutVars>
          <dgm:chPref val="3"/>
        </dgm:presLayoutVars>
      </dgm:prSet>
      <dgm:spPr/>
    </dgm:pt>
    <dgm:pt modelId="{8AF377A7-CA0B-4730-9903-5EA9E5AA9253}" type="pres">
      <dgm:prSet presAssocID="{47069C97-1E19-4707-9C28-BE95F65F02CD}" presName="rootConnector" presStyleLbl="node3" presStyleIdx="1" presStyleCnt="15"/>
      <dgm:spPr/>
    </dgm:pt>
    <dgm:pt modelId="{76116819-11F4-4574-86FF-5707C7B3A2F4}" type="pres">
      <dgm:prSet presAssocID="{47069C97-1E19-4707-9C28-BE95F65F02CD}" presName="hierChild4" presStyleCnt="0"/>
      <dgm:spPr/>
    </dgm:pt>
    <dgm:pt modelId="{B0470F9F-DD75-400F-AB6D-2DD4A2A95530}" type="pres">
      <dgm:prSet presAssocID="{264D3413-1336-4321-9D59-7BD54F24D183}" presName="Name37" presStyleLbl="parChTrans1D4" presStyleIdx="2" presStyleCnt="48"/>
      <dgm:spPr/>
    </dgm:pt>
    <dgm:pt modelId="{E755C0D5-51FE-4E34-B112-02ACB008F6D3}" type="pres">
      <dgm:prSet presAssocID="{80264165-8177-4A89-8843-4304B2734649}" presName="hierRoot2" presStyleCnt="0">
        <dgm:presLayoutVars>
          <dgm:hierBranch val="init"/>
        </dgm:presLayoutVars>
      </dgm:prSet>
      <dgm:spPr/>
    </dgm:pt>
    <dgm:pt modelId="{B161A9F3-C010-47E7-96AE-75582673CF75}" type="pres">
      <dgm:prSet presAssocID="{80264165-8177-4A89-8843-4304B2734649}" presName="rootComposite" presStyleCnt="0"/>
      <dgm:spPr/>
    </dgm:pt>
    <dgm:pt modelId="{AE0A4DC9-782B-4D38-83D9-DACD8C0448E6}" type="pres">
      <dgm:prSet presAssocID="{80264165-8177-4A89-8843-4304B2734649}" presName="rootText" presStyleLbl="node4" presStyleIdx="2" presStyleCnt="48">
        <dgm:presLayoutVars>
          <dgm:chPref val="3"/>
        </dgm:presLayoutVars>
      </dgm:prSet>
      <dgm:spPr/>
    </dgm:pt>
    <dgm:pt modelId="{C747F659-697E-4A21-98EE-07E298CBB6D9}" type="pres">
      <dgm:prSet presAssocID="{80264165-8177-4A89-8843-4304B2734649}" presName="rootConnector" presStyleLbl="node4" presStyleIdx="2" presStyleCnt="48"/>
      <dgm:spPr/>
    </dgm:pt>
    <dgm:pt modelId="{22937D8D-EFB2-49E1-B477-273563970FC8}" type="pres">
      <dgm:prSet presAssocID="{80264165-8177-4A89-8843-4304B2734649}" presName="hierChild4" presStyleCnt="0"/>
      <dgm:spPr/>
    </dgm:pt>
    <dgm:pt modelId="{7B8621E0-AC7D-4FC2-B411-152B95C3EBB8}" type="pres">
      <dgm:prSet presAssocID="{80264165-8177-4A89-8843-4304B2734649}" presName="hierChild5" presStyleCnt="0"/>
      <dgm:spPr/>
    </dgm:pt>
    <dgm:pt modelId="{C1DD1AC0-FC7B-4C16-B761-3432C424C691}" type="pres">
      <dgm:prSet presAssocID="{4DDB26A5-314A-4D57-929F-D259BDE74CC3}" presName="Name37" presStyleLbl="parChTrans1D4" presStyleIdx="3" presStyleCnt="48"/>
      <dgm:spPr/>
    </dgm:pt>
    <dgm:pt modelId="{41111140-09A1-4355-8A9D-62B09E555D66}" type="pres">
      <dgm:prSet presAssocID="{35C7FBE2-B1DD-4AE1-AA20-3FD18D8DD9C7}" presName="hierRoot2" presStyleCnt="0">
        <dgm:presLayoutVars>
          <dgm:hierBranch val="init"/>
        </dgm:presLayoutVars>
      </dgm:prSet>
      <dgm:spPr/>
    </dgm:pt>
    <dgm:pt modelId="{4DDDCC2F-B825-45DA-A033-E1F8E5E80488}" type="pres">
      <dgm:prSet presAssocID="{35C7FBE2-B1DD-4AE1-AA20-3FD18D8DD9C7}" presName="rootComposite" presStyleCnt="0"/>
      <dgm:spPr/>
    </dgm:pt>
    <dgm:pt modelId="{A4C65D61-2215-4FCE-85C0-1D657943C7B2}" type="pres">
      <dgm:prSet presAssocID="{35C7FBE2-B1DD-4AE1-AA20-3FD18D8DD9C7}" presName="rootText" presStyleLbl="node4" presStyleIdx="3" presStyleCnt="48">
        <dgm:presLayoutVars>
          <dgm:chPref val="3"/>
        </dgm:presLayoutVars>
      </dgm:prSet>
      <dgm:spPr/>
    </dgm:pt>
    <dgm:pt modelId="{E4B81067-59FF-4659-99BD-528530262628}" type="pres">
      <dgm:prSet presAssocID="{35C7FBE2-B1DD-4AE1-AA20-3FD18D8DD9C7}" presName="rootConnector" presStyleLbl="node4" presStyleIdx="3" presStyleCnt="48"/>
      <dgm:spPr/>
    </dgm:pt>
    <dgm:pt modelId="{A4D4FE0B-EE39-48B5-8342-40C4AB5CFA28}" type="pres">
      <dgm:prSet presAssocID="{35C7FBE2-B1DD-4AE1-AA20-3FD18D8DD9C7}" presName="hierChild4" presStyleCnt="0"/>
      <dgm:spPr/>
    </dgm:pt>
    <dgm:pt modelId="{7F9C7613-3EF3-45D5-BFDD-6939CE72152D}" type="pres">
      <dgm:prSet presAssocID="{35C7FBE2-B1DD-4AE1-AA20-3FD18D8DD9C7}" presName="hierChild5" presStyleCnt="0"/>
      <dgm:spPr/>
    </dgm:pt>
    <dgm:pt modelId="{2C69A4EF-FBEB-45C1-81BA-9495092B8B0C}" type="pres">
      <dgm:prSet presAssocID="{47069C97-1E19-4707-9C28-BE95F65F02CD}" presName="hierChild5" presStyleCnt="0"/>
      <dgm:spPr/>
    </dgm:pt>
    <dgm:pt modelId="{13DB3859-AD0F-4FC4-BC90-1D6725ECC081}" type="pres">
      <dgm:prSet presAssocID="{C94CA10F-E9B3-40D0-9441-8352BDF335E3}" presName="Name37" presStyleLbl="parChTrans1D3" presStyleIdx="2" presStyleCnt="15"/>
      <dgm:spPr/>
    </dgm:pt>
    <dgm:pt modelId="{BF05DEA2-EACA-4E1D-B807-14FB58F9BA00}" type="pres">
      <dgm:prSet presAssocID="{D7EC679A-8716-405F-86F9-F41CB0237F85}" presName="hierRoot2" presStyleCnt="0">
        <dgm:presLayoutVars>
          <dgm:hierBranch val="init"/>
        </dgm:presLayoutVars>
      </dgm:prSet>
      <dgm:spPr/>
    </dgm:pt>
    <dgm:pt modelId="{7C39215A-33E7-4A3F-BB29-7973E32F57F3}" type="pres">
      <dgm:prSet presAssocID="{D7EC679A-8716-405F-86F9-F41CB0237F85}" presName="rootComposite" presStyleCnt="0"/>
      <dgm:spPr/>
    </dgm:pt>
    <dgm:pt modelId="{5F36C139-52EE-4E56-AEC3-DAF9D8016C18}" type="pres">
      <dgm:prSet presAssocID="{D7EC679A-8716-405F-86F9-F41CB0237F85}" presName="rootText" presStyleLbl="node3" presStyleIdx="2" presStyleCnt="15">
        <dgm:presLayoutVars>
          <dgm:chPref val="3"/>
        </dgm:presLayoutVars>
      </dgm:prSet>
      <dgm:spPr/>
    </dgm:pt>
    <dgm:pt modelId="{476DF809-99C4-4365-8467-D68FE2CABF9B}" type="pres">
      <dgm:prSet presAssocID="{D7EC679A-8716-405F-86F9-F41CB0237F85}" presName="rootConnector" presStyleLbl="node3" presStyleIdx="2" presStyleCnt="15"/>
      <dgm:spPr/>
    </dgm:pt>
    <dgm:pt modelId="{91D4B522-AD8A-4E1B-9784-29C54968D3D2}" type="pres">
      <dgm:prSet presAssocID="{D7EC679A-8716-405F-86F9-F41CB0237F85}" presName="hierChild4" presStyleCnt="0"/>
      <dgm:spPr/>
    </dgm:pt>
    <dgm:pt modelId="{65CCA2B1-ED6C-4E83-8D1F-7DF6DB565C17}" type="pres">
      <dgm:prSet presAssocID="{5AAA65CA-01CD-4CE6-ABFF-7657E6DDB228}" presName="Name37" presStyleLbl="parChTrans1D4" presStyleIdx="4" presStyleCnt="48"/>
      <dgm:spPr/>
    </dgm:pt>
    <dgm:pt modelId="{BD5576C6-D39E-412A-9A47-7A61ACAE428B}" type="pres">
      <dgm:prSet presAssocID="{85ECD914-9D85-4628-BE63-AC28DDA879D0}" presName="hierRoot2" presStyleCnt="0">
        <dgm:presLayoutVars>
          <dgm:hierBranch val="init"/>
        </dgm:presLayoutVars>
      </dgm:prSet>
      <dgm:spPr/>
    </dgm:pt>
    <dgm:pt modelId="{86458D67-1619-4A7D-A541-715573DD5432}" type="pres">
      <dgm:prSet presAssocID="{85ECD914-9D85-4628-BE63-AC28DDA879D0}" presName="rootComposite" presStyleCnt="0"/>
      <dgm:spPr/>
    </dgm:pt>
    <dgm:pt modelId="{D1E72459-1211-423C-B842-01AD4BBA9411}" type="pres">
      <dgm:prSet presAssocID="{85ECD914-9D85-4628-BE63-AC28DDA879D0}" presName="rootText" presStyleLbl="node4" presStyleIdx="4" presStyleCnt="48">
        <dgm:presLayoutVars>
          <dgm:chPref val="3"/>
        </dgm:presLayoutVars>
      </dgm:prSet>
      <dgm:spPr/>
    </dgm:pt>
    <dgm:pt modelId="{0B7E136F-74F0-45AE-ADCF-6EEB73FDDC97}" type="pres">
      <dgm:prSet presAssocID="{85ECD914-9D85-4628-BE63-AC28DDA879D0}" presName="rootConnector" presStyleLbl="node4" presStyleIdx="4" presStyleCnt="48"/>
      <dgm:spPr/>
    </dgm:pt>
    <dgm:pt modelId="{E080C1ED-354F-4C79-B00E-6431F2914E1A}" type="pres">
      <dgm:prSet presAssocID="{85ECD914-9D85-4628-BE63-AC28DDA879D0}" presName="hierChild4" presStyleCnt="0"/>
      <dgm:spPr/>
    </dgm:pt>
    <dgm:pt modelId="{7A5A6606-E52A-4147-A997-55561E03D8D6}" type="pres">
      <dgm:prSet presAssocID="{85ECD914-9D85-4628-BE63-AC28DDA879D0}" presName="hierChild5" presStyleCnt="0"/>
      <dgm:spPr/>
    </dgm:pt>
    <dgm:pt modelId="{411D6941-832F-44DD-820A-67914CFF56D9}" type="pres">
      <dgm:prSet presAssocID="{D7EC679A-8716-405F-86F9-F41CB0237F85}" presName="hierChild5" presStyleCnt="0"/>
      <dgm:spPr/>
    </dgm:pt>
    <dgm:pt modelId="{3D643DB6-D014-48EC-A320-E75AF523B977}" type="pres">
      <dgm:prSet presAssocID="{5A158180-B16F-4152-A922-5D91822EC05B}" presName="hierChild5" presStyleCnt="0"/>
      <dgm:spPr/>
    </dgm:pt>
    <dgm:pt modelId="{1F54488F-4E7B-4A93-9A19-0ACD0FB713DA}" type="pres">
      <dgm:prSet presAssocID="{DDB6FE7B-7FD0-40BF-9422-DB289CDAB500}" presName="Name37" presStyleLbl="parChTrans1D2" presStyleIdx="2" presStyleCnt="10"/>
      <dgm:spPr/>
    </dgm:pt>
    <dgm:pt modelId="{E9E0787F-BD7C-47A8-B48B-DD865B8DF999}" type="pres">
      <dgm:prSet presAssocID="{79254BB4-20E5-4874-8F83-764B97E7CC87}" presName="hierRoot2" presStyleCnt="0">
        <dgm:presLayoutVars>
          <dgm:hierBranch val="init"/>
        </dgm:presLayoutVars>
      </dgm:prSet>
      <dgm:spPr/>
    </dgm:pt>
    <dgm:pt modelId="{412A1184-9EAF-49B5-85CF-04777BC148C8}" type="pres">
      <dgm:prSet presAssocID="{79254BB4-20E5-4874-8F83-764B97E7CC87}" presName="rootComposite" presStyleCnt="0"/>
      <dgm:spPr/>
    </dgm:pt>
    <dgm:pt modelId="{5AC2590F-4B4D-475E-B8CB-F37A07B68290}" type="pres">
      <dgm:prSet presAssocID="{79254BB4-20E5-4874-8F83-764B97E7CC87}" presName="rootText" presStyleLbl="node2" presStyleIdx="2" presStyleCnt="10">
        <dgm:presLayoutVars>
          <dgm:chPref val="3"/>
        </dgm:presLayoutVars>
      </dgm:prSet>
      <dgm:spPr/>
    </dgm:pt>
    <dgm:pt modelId="{F999E586-9F36-42C0-85ED-905F3739F699}" type="pres">
      <dgm:prSet presAssocID="{79254BB4-20E5-4874-8F83-764B97E7CC87}" presName="rootConnector" presStyleLbl="node2" presStyleIdx="2" presStyleCnt="10"/>
      <dgm:spPr/>
    </dgm:pt>
    <dgm:pt modelId="{F36FC6F8-718F-4DD7-B834-D7F4A49F06FB}" type="pres">
      <dgm:prSet presAssocID="{79254BB4-20E5-4874-8F83-764B97E7CC87}" presName="hierChild4" presStyleCnt="0"/>
      <dgm:spPr/>
    </dgm:pt>
    <dgm:pt modelId="{537F9C4E-5FA2-462A-AD24-FDA7D89265D1}" type="pres">
      <dgm:prSet presAssocID="{F7ED86E1-5E59-4DC9-9755-644D6BD7288E}" presName="Name37" presStyleLbl="parChTrans1D3" presStyleIdx="3" presStyleCnt="15"/>
      <dgm:spPr/>
    </dgm:pt>
    <dgm:pt modelId="{2F7656CC-2A99-45D0-9F93-02838956D1FE}" type="pres">
      <dgm:prSet presAssocID="{A299D532-5EF2-4E3D-8B17-5081D89281A9}" presName="hierRoot2" presStyleCnt="0">
        <dgm:presLayoutVars>
          <dgm:hierBranch val="init"/>
        </dgm:presLayoutVars>
      </dgm:prSet>
      <dgm:spPr/>
    </dgm:pt>
    <dgm:pt modelId="{4DAB6D6F-F684-41D2-BEA3-2E62B1DB400B}" type="pres">
      <dgm:prSet presAssocID="{A299D532-5EF2-4E3D-8B17-5081D89281A9}" presName="rootComposite" presStyleCnt="0"/>
      <dgm:spPr/>
    </dgm:pt>
    <dgm:pt modelId="{348FDFA3-6939-48AC-ADC4-5FD311EB6928}" type="pres">
      <dgm:prSet presAssocID="{A299D532-5EF2-4E3D-8B17-5081D89281A9}" presName="rootText" presStyleLbl="node3" presStyleIdx="3" presStyleCnt="15">
        <dgm:presLayoutVars>
          <dgm:chPref val="3"/>
        </dgm:presLayoutVars>
      </dgm:prSet>
      <dgm:spPr/>
    </dgm:pt>
    <dgm:pt modelId="{AF0FAE00-0178-4C05-AF0D-9AA0B8F9BCAE}" type="pres">
      <dgm:prSet presAssocID="{A299D532-5EF2-4E3D-8B17-5081D89281A9}" presName="rootConnector" presStyleLbl="node3" presStyleIdx="3" presStyleCnt="15"/>
      <dgm:spPr/>
    </dgm:pt>
    <dgm:pt modelId="{655044F6-70A8-475A-BCED-B4F97B3BE044}" type="pres">
      <dgm:prSet presAssocID="{A299D532-5EF2-4E3D-8B17-5081D89281A9}" presName="hierChild4" presStyleCnt="0"/>
      <dgm:spPr/>
    </dgm:pt>
    <dgm:pt modelId="{2347FEF0-C953-4A64-9FEC-AAF2A7D57AE0}" type="pres">
      <dgm:prSet presAssocID="{ABE01C1E-B7F8-481D-9340-8AA27CC52CCF}" presName="Name37" presStyleLbl="parChTrans1D4" presStyleIdx="5" presStyleCnt="48"/>
      <dgm:spPr/>
    </dgm:pt>
    <dgm:pt modelId="{3C057330-9C38-44F2-B96F-1D608CABA4A4}" type="pres">
      <dgm:prSet presAssocID="{638D88BA-DD2B-4DC7-8BA1-F20E243576FE}" presName="hierRoot2" presStyleCnt="0">
        <dgm:presLayoutVars>
          <dgm:hierBranch val="init"/>
        </dgm:presLayoutVars>
      </dgm:prSet>
      <dgm:spPr/>
    </dgm:pt>
    <dgm:pt modelId="{36B06183-1393-4192-AB8A-DFBE83754B0D}" type="pres">
      <dgm:prSet presAssocID="{638D88BA-DD2B-4DC7-8BA1-F20E243576FE}" presName="rootComposite" presStyleCnt="0"/>
      <dgm:spPr/>
    </dgm:pt>
    <dgm:pt modelId="{B73DAFE8-822D-46EA-A470-DFBB30FB028F}" type="pres">
      <dgm:prSet presAssocID="{638D88BA-DD2B-4DC7-8BA1-F20E243576FE}" presName="rootText" presStyleLbl="node4" presStyleIdx="5" presStyleCnt="48">
        <dgm:presLayoutVars>
          <dgm:chPref val="3"/>
        </dgm:presLayoutVars>
      </dgm:prSet>
      <dgm:spPr/>
    </dgm:pt>
    <dgm:pt modelId="{6E05D16F-671B-4193-931F-D258BCF6D2F8}" type="pres">
      <dgm:prSet presAssocID="{638D88BA-DD2B-4DC7-8BA1-F20E243576FE}" presName="rootConnector" presStyleLbl="node4" presStyleIdx="5" presStyleCnt="48"/>
      <dgm:spPr/>
    </dgm:pt>
    <dgm:pt modelId="{655B4AA3-96E0-4309-8D6B-960BB0E4D74B}" type="pres">
      <dgm:prSet presAssocID="{638D88BA-DD2B-4DC7-8BA1-F20E243576FE}" presName="hierChild4" presStyleCnt="0"/>
      <dgm:spPr/>
    </dgm:pt>
    <dgm:pt modelId="{BE692B43-5F1F-4776-88FD-50E2220E6957}" type="pres">
      <dgm:prSet presAssocID="{638D88BA-DD2B-4DC7-8BA1-F20E243576FE}" presName="hierChild5" presStyleCnt="0"/>
      <dgm:spPr/>
    </dgm:pt>
    <dgm:pt modelId="{36540570-5B1C-476F-A72A-DDAC72A2B365}" type="pres">
      <dgm:prSet presAssocID="{9B09B229-FAC7-49BF-A62C-F835DE44F2FE}" presName="Name37" presStyleLbl="parChTrans1D4" presStyleIdx="6" presStyleCnt="48"/>
      <dgm:spPr/>
    </dgm:pt>
    <dgm:pt modelId="{DB3076A6-F025-4939-96F8-C5E14F7CC5D3}" type="pres">
      <dgm:prSet presAssocID="{4FDEBE66-89EE-4769-97DB-2779BCD486AE}" presName="hierRoot2" presStyleCnt="0">
        <dgm:presLayoutVars>
          <dgm:hierBranch val="init"/>
        </dgm:presLayoutVars>
      </dgm:prSet>
      <dgm:spPr/>
    </dgm:pt>
    <dgm:pt modelId="{8EDB4856-0EAC-47D2-8F24-D959B415E32E}" type="pres">
      <dgm:prSet presAssocID="{4FDEBE66-89EE-4769-97DB-2779BCD486AE}" presName="rootComposite" presStyleCnt="0"/>
      <dgm:spPr/>
    </dgm:pt>
    <dgm:pt modelId="{33D8E6A1-0296-43BB-A81A-9A6151C0F664}" type="pres">
      <dgm:prSet presAssocID="{4FDEBE66-89EE-4769-97DB-2779BCD486AE}" presName="rootText" presStyleLbl="node4" presStyleIdx="6" presStyleCnt="48">
        <dgm:presLayoutVars>
          <dgm:chPref val="3"/>
        </dgm:presLayoutVars>
      </dgm:prSet>
      <dgm:spPr/>
    </dgm:pt>
    <dgm:pt modelId="{D997044D-58FD-4977-8CA0-DDB20B194D0C}" type="pres">
      <dgm:prSet presAssocID="{4FDEBE66-89EE-4769-97DB-2779BCD486AE}" presName="rootConnector" presStyleLbl="node4" presStyleIdx="6" presStyleCnt="48"/>
      <dgm:spPr/>
    </dgm:pt>
    <dgm:pt modelId="{C2F73B7F-E794-4747-98C5-DD6F2FBB2870}" type="pres">
      <dgm:prSet presAssocID="{4FDEBE66-89EE-4769-97DB-2779BCD486AE}" presName="hierChild4" presStyleCnt="0"/>
      <dgm:spPr/>
    </dgm:pt>
    <dgm:pt modelId="{4535692A-869C-409E-AE72-04A6022A6BE6}" type="pres">
      <dgm:prSet presAssocID="{4FDEBE66-89EE-4769-97DB-2779BCD486AE}" presName="hierChild5" presStyleCnt="0"/>
      <dgm:spPr/>
    </dgm:pt>
    <dgm:pt modelId="{7F3B0CDF-C72B-4727-97F6-D72F7C4CB0AB}" type="pres">
      <dgm:prSet presAssocID="{DA089799-0760-4FFB-A7E8-7CE26CE16895}" presName="Name37" presStyleLbl="parChTrans1D4" presStyleIdx="7" presStyleCnt="48"/>
      <dgm:spPr/>
    </dgm:pt>
    <dgm:pt modelId="{2053218A-2E19-4DE7-9D4C-2588F4CF005E}" type="pres">
      <dgm:prSet presAssocID="{118C66D1-2932-4FA5-9C32-24AF3AFEDCAC}" presName="hierRoot2" presStyleCnt="0">
        <dgm:presLayoutVars>
          <dgm:hierBranch val="init"/>
        </dgm:presLayoutVars>
      </dgm:prSet>
      <dgm:spPr/>
    </dgm:pt>
    <dgm:pt modelId="{C8DF7ACE-AE55-40B1-AF2C-80B347157390}" type="pres">
      <dgm:prSet presAssocID="{118C66D1-2932-4FA5-9C32-24AF3AFEDCAC}" presName="rootComposite" presStyleCnt="0"/>
      <dgm:spPr/>
    </dgm:pt>
    <dgm:pt modelId="{0F9A9C64-BE88-4EA2-B92D-49B13F015A82}" type="pres">
      <dgm:prSet presAssocID="{118C66D1-2932-4FA5-9C32-24AF3AFEDCAC}" presName="rootText" presStyleLbl="node4" presStyleIdx="7" presStyleCnt="48">
        <dgm:presLayoutVars>
          <dgm:chPref val="3"/>
        </dgm:presLayoutVars>
      </dgm:prSet>
      <dgm:spPr/>
    </dgm:pt>
    <dgm:pt modelId="{3EBB27B7-E5CD-4FEC-ACA0-6DD8451B1E64}" type="pres">
      <dgm:prSet presAssocID="{118C66D1-2932-4FA5-9C32-24AF3AFEDCAC}" presName="rootConnector" presStyleLbl="node4" presStyleIdx="7" presStyleCnt="48"/>
      <dgm:spPr/>
    </dgm:pt>
    <dgm:pt modelId="{9BEBB239-907C-4926-93D0-F790CDD66457}" type="pres">
      <dgm:prSet presAssocID="{118C66D1-2932-4FA5-9C32-24AF3AFEDCAC}" presName="hierChild4" presStyleCnt="0"/>
      <dgm:spPr/>
    </dgm:pt>
    <dgm:pt modelId="{1EF4F887-7945-467C-B296-74FA6F3052C6}" type="pres">
      <dgm:prSet presAssocID="{118C66D1-2932-4FA5-9C32-24AF3AFEDCAC}" presName="hierChild5" presStyleCnt="0"/>
      <dgm:spPr/>
    </dgm:pt>
    <dgm:pt modelId="{893580D7-066C-4BB1-BCD1-BBC91224C960}" type="pres">
      <dgm:prSet presAssocID="{A299D532-5EF2-4E3D-8B17-5081D89281A9}" presName="hierChild5" presStyleCnt="0"/>
      <dgm:spPr/>
    </dgm:pt>
    <dgm:pt modelId="{2A0778C9-6F6B-4697-A30A-765F9EC87CFB}" type="pres">
      <dgm:prSet presAssocID="{79254BB4-20E5-4874-8F83-764B97E7CC87}" presName="hierChild5" presStyleCnt="0"/>
      <dgm:spPr/>
    </dgm:pt>
    <dgm:pt modelId="{8385EB87-E4D3-40C4-B181-631F71F096B8}" type="pres">
      <dgm:prSet presAssocID="{66AE5948-81E9-4912-9FDB-820968B7E475}" presName="Name37" presStyleLbl="parChTrans1D2" presStyleIdx="3" presStyleCnt="10"/>
      <dgm:spPr/>
    </dgm:pt>
    <dgm:pt modelId="{356D3540-0D42-450E-8C4E-6CC61299CF36}" type="pres">
      <dgm:prSet presAssocID="{4AB6AF3D-53A1-400E-BD07-E42D0A62216C}" presName="hierRoot2" presStyleCnt="0">
        <dgm:presLayoutVars>
          <dgm:hierBranch val="init"/>
        </dgm:presLayoutVars>
      </dgm:prSet>
      <dgm:spPr/>
    </dgm:pt>
    <dgm:pt modelId="{BAECB5BA-FD41-4809-AEA4-5A1459AB5BDA}" type="pres">
      <dgm:prSet presAssocID="{4AB6AF3D-53A1-400E-BD07-E42D0A62216C}" presName="rootComposite" presStyleCnt="0"/>
      <dgm:spPr/>
    </dgm:pt>
    <dgm:pt modelId="{C66102AD-5D88-40B5-A358-BB7FBAB29E76}" type="pres">
      <dgm:prSet presAssocID="{4AB6AF3D-53A1-400E-BD07-E42D0A62216C}" presName="rootText" presStyleLbl="node2" presStyleIdx="3" presStyleCnt="10">
        <dgm:presLayoutVars>
          <dgm:chPref val="3"/>
        </dgm:presLayoutVars>
      </dgm:prSet>
      <dgm:spPr/>
    </dgm:pt>
    <dgm:pt modelId="{A5F5006F-7FD4-496F-A337-9BE11346E594}" type="pres">
      <dgm:prSet presAssocID="{4AB6AF3D-53A1-400E-BD07-E42D0A62216C}" presName="rootConnector" presStyleLbl="node2" presStyleIdx="3" presStyleCnt="10"/>
      <dgm:spPr/>
    </dgm:pt>
    <dgm:pt modelId="{8CAE45BF-A3B3-4DC7-AA51-0DBFEFB9ED0C}" type="pres">
      <dgm:prSet presAssocID="{4AB6AF3D-53A1-400E-BD07-E42D0A62216C}" presName="hierChild4" presStyleCnt="0"/>
      <dgm:spPr/>
    </dgm:pt>
    <dgm:pt modelId="{3F532CD9-F487-4A70-938B-B9509E77B7E3}" type="pres">
      <dgm:prSet presAssocID="{D4FD02ED-3515-4743-95FB-977BD3336F99}" presName="Name37" presStyleLbl="parChTrans1D3" presStyleIdx="4" presStyleCnt="15"/>
      <dgm:spPr/>
    </dgm:pt>
    <dgm:pt modelId="{001430C5-1A29-4264-806B-58A40A01463C}" type="pres">
      <dgm:prSet presAssocID="{BBD23B5F-6B2E-457F-8958-57DAC766CD29}" presName="hierRoot2" presStyleCnt="0">
        <dgm:presLayoutVars>
          <dgm:hierBranch val="init"/>
        </dgm:presLayoutVars>
      </dgm:prSet>
      <dgm:spPr/>
    </dgm:pt>
    <dgm:pt modelId="{68166542-8D09-4DE9-A5C6-45D95C94F72B}" type="pres">
      <dgm:prSet presAssocID="{BBD23B5F-6B2E-457F-8958-57DAC766CD29}" presName="rootComposite" presStyleCnt="0"/>
      <dgm:spPr/>
    </dgm:pt>
    <dgm:pt modelId="{3AD4CC14-DDEF-4620-82D8-8280E7F80469}" type="pres">
      <dgm:prSet presAssocID="{BBD23B5F-6B2E-457F-8958-57DAC766CD29}" presName="rootText" presStyleLbl="node3" presStyleIdx="4" presStyleCnt="15">
        <dgm:presLayoutVars>
          <dgm:chPref val="3"/>
        </dgm:presLayoutVars>
      </dgm:prSet>
      <dgm:spPr/>
    </dgm:pt>
    <dgm:pt modelId="{711EC491-AD43-4BF7-91D6-C459586ACE06}" type="pres">
      <dgm:prSet presAssocID="{BBD23B5F-6B2E-457F-8958-57DAC766CD29}" presName="rootConnector" presStyleLbl="node3" presStyleIdx="4" presStyleCnt="15"/>
      <dgm:spPr/>
    </dgm:pt>
    <dgm:pt modelId="{C0F55582-99E3-4C9B-820E-7F1727995E8D}" type="pres">
      <dgm:prSet presAssocID="{BBD23B5F-6B2E-457F-8958-57DAC766CD29}" presName="hierChild4" presStyleCnt="0"/>
      <dgm:spPr/>
    </dgm:pt>
    <dgm:pt modelId="{B2CC6EDE-1E3D-42BF-99F3-225AEC04AB99}" type="pres">
      <dgm:prSet presAssocID="{DA7E0677-22E3-4B91-ADCD-AB884CAC0E49}" presName="Name37" presStyleLbl="parChTrans1D4" presStyleIdx="8" presStyleCnt="48"/>
      <dgm:spPr/>
    </dgm:pt>
    <dgm:pt modelId="{E2A5368D-5DB3-48A2-8F26-9BD3F03642D3}" type="pres">
      <dgm:prSet presAssocID="{F756F4C4-D4DD-4F43-805F-ADEF43E36382}" presName="hierRoot2" presStyleCnt="0">
        <dgm:presLayoutVars>
          <dgm:hierBranch val="init"/>
        </dgm:presLayoutVars>
      </dgm:prSet>
      <dgm:spPr/>
    </dgm:pt>
    <dgm:pt modelId="{7EAD1395-68BD-4F6F-8DF4-1958AD56C291}" type="pres">
      <dgm:prSet presAssocID="{F756F4C4-D4DD-4F43-805F-ADEF43E36382}" presName="rootComposite" presStyleCnt="0"/>
      <dgm:spPr/>
    </dgm:pt>
    <dgm:pt modelId="{9E19B943-2FE2-4E2E-86BD-44EDF1AE6D43}" type="pres">
      <dgm:prSet presAssocID="{F756F4C4-D4DD-4F43-805F-ADEF43E36382}" presName="rootText" presStyleLbl="node4" presStyleIdx="8" presStyleCnt="48">
        <dgm:presLayoutVars>
          <dgm:chPref val="3"/>
        </dgm:presLayoutVars>
      </dgm:prSet>
      <dgm:spPr/>
    </dgm:pt>
    <dgm:pt modelId="{02EE9636-3F74-4BBE-8D3F-8083A1FE7625}" type="pres">
      <dgm:prSet presAssocID="{F756F4C4-D4DD-4F43-805F-ADEF43E36382}" presName="rootConnector" presStyleLbl="node4" presStyleIdx="8" presStyleCnt="48"/>
      <dgm:spPr/>
    </dgm:pt>
    <dgm:pt modelId="{02BE6E9E-D9BB-4D32-92D5-D84B6F79CC60}" type="pres">
      <dgm:prSet presAssocID="{F756F4C4-D4DD-4F43-805F-ADEF43E36382}" presName="hierChild4" presStyleCnt="0"/>
      <dgm:spPr/>
    </dgm:pt>
    <dgm:pt modelId="{EB679F71-572A-416F-AD7A-A0B6523680D6}" type="pres">
      <dgm:prSet presAssocID="{F756F4C4-D4DD-4F43-805F-ADEF43E36382}" presName="hierChild5" presStyleCnt="0"/>
      <dgm:spPr/>
    </dgm:pt>
    <dgm:pt modelId="{CED28598-500C-43A5-8F40-FFEB79B964E3}" type="pres">
      <dgm:prSet presAssocID="{DFD926DD-2B2F-479F-B986-B9AAEEEFF42F}" presName="Name37" presStyleLbl="parChTrans1D4" presStyleIdx="9" presStyleCnt="48"/>
      <dgm:spPr/>
    </dgm:pt>
    <dgm:pt modelId="{CDA661C4-9B1A-4CE9-9100-9F56E6161004}" type="pres">
      <dgm:prSet presAssocID="{6E90029D-A985-4A47-973A-11E0B5F176DE}" presName="hierRoot2" presStyleCnt="0">
        <dgm:presLayoutVars>
          <dgm:hierBranch val="init"/>
        </dgm:presLayoutVars>
      </dgm:prSet>
      <dgm:spPr/>
    </dgm:pt>
    <dgm:pt modelId="{1271D27A-BA0B-4EC1-8939-CDD250D9337F}" type="pres">
      <dgm:prSet presAssocID="{6E90029D-A985-4A47-973A-11E0B5F176DE}" presName="rootComposite" presStyleCnt="0"/>
      <dgm:spPr/>
    </dgm:pt>
    <dgm:pt modelId="{975DACFE-5DB2-4509-BBDE-44D5BE35D64B}" type="pres">
      <dgm:prSet presAssocID="{6E90029D-A985-4A47-973A-11E0B5F176DE}" presName="rootText" presStyleLbl="node4" presStyleIdx="9" presStyleCnt="48">
        <dgm:presLayoutVars>
          <dgm:chPref val="3"/>
        </dgm:presLayoutVars>
      </dgm:prSet>
      <dgm:spPr/>
    </dgm:pt>
    <dgm:pt modelId="{5BACE957-E34E-4BB9-96C5-89FAC4717BD7}" type="pres">
      <dgm:prSet presAssocID="{6E90029D-A985-4A47-973A-11E0B5F176DE}" presName="rootConnector" presStyleLbl="node4" presStyleIdx="9" presStyleCnt="48"/>
      <dgm:spPr/>
    </dgm:pt>
    <dgm:pt modelId="{A1882B51-8F9F-4123-B352-8CE8E9127E1B}" type="pres">
      <dgm:prSet presAssocID="{6E90029D-A985-4A47-973A-11E0B5F176DE}" presName="hierChild4" presStyleCnt="0"/>
      <dgm:spPr/>
    </dgm:pt>
    <dgm:pt modelId="{7F343B6E-D45E-4359-A437-6806914E4134}" type="pres">
      <dgm:prSet presAssocID="{6E90029D-A985-4A47-973A-11E0B5F176DE}" presName="hierChild5" presStyleCnt="0"/>
      <dgm:spPr/>
    </dgm:pt>
    <dgm:pt modelId="{CB25E0DF-2F4D-4EE8-BB07-8B5330FFD235}" type="pres">
      <dgm:prSet presAssocID="{10412820-6908-4B62-8F32-D84B039BD3A3}" presName="Name37" presStyleLbl="parChTrans1D4" presStyleIdx="10" presStyleCnt="48"/>
      <dgm:spPr/>
    </dgm:pt>
    <dgm:pt modelId="{DCB5B8E4-9302-405D-A679-4C82E2D4B1D4}" type="pres">
      <dgm:prSet presAssocID="{B880EDBC-8EAD-43EC-A750-9282F6A2B745}" presName="hierRoot2" presStyleCnt="0">
        <dgm:presLayoutVars>
          <dgm:hierBranch val="init"/>
        </dgm:presLayoutVars>
      </dgm:prSet>
      <dgm:spPr/>
    </dgm:pt>
    <dgm:pt modelId="{7DD36338-A00E-489A-8678-0FDE47951103}" type="pres">
      <dgm:prSet presAssocID="{B880EDBC-8EAD-43EC-A750-9282F6A2B745}" presName="rootComposite" presStyleCnt="0"/>
      <dgm:spPr/>
    </dgm:pt>
    <dgm:pt modelId="{98481CF6-E243-4EC9-BB83-C7CF2F041E74}" type="pres">
      <dgm:prSet presAssocID="{B880EDBC-8EAD-43EC-A750-9282F6A2B745}" presName="rootText" presStyleLbl="node4" presStyleIdx="10" presStyleCnt="48">
        <dgm:presLayoutVars>
          <dgm:chPref val="3"/>
        </dgm:presLayoutVars>
      </dgm:prSet>
      <dgm:spPr/>
    </dgm:pt>
    <dgm:pt modelId="{0A5181C1-A811-4D21-B943-79DA3F85087D}" type="pres">
      <dgm:prSet presAssocID="{B880EDBC-8EAD-43EC-A750-9282F6A2B745}" presName="rootConnector" presStyleLbl="node4" presStyleIdx="10" presStyleCnt="48"/>
      <dgm:spPr/>
    </dgm:pt>
    <dgm:pt modelId="{747C1024-BB20-46CF-B326-D0FC5C02ECEB}" type="pres">
      <dgm:prSet presAssocID="{B880EDBC-8EAD-43EC-A750-9282F6A2B745}" presName="hierChild4" presStyleCnt="0"/>
      <dgm:spPr/>
    </dgm:pt>
    <dgm:pt modelId="{1043E143-9236-4991-BFA7-BDF3FA074BEF}" type="pres">
      <dgm:prSet presAssocID="{B880EDBC-8EAD-43EC-A750-9282F6A2B745}" presName="hierChild5" presStyleCnt="0"/>
      <dgm:spPr/>
    </dgm:pt>
    <dgm:pt modelId="{53432B36-D7F4-4FB8-95CA-362262CD48DD}" type="pres">
      <dgm:prSet presAssocID="{EB59211B-EDB7-440C-B21B-ED682133989F}" presName="Name37" presStyleLbl="parChTrans1D4" presStyleIdx="11" presStyleCnt="48"/>
      <dgm:spPr/>
    </dgm:pt>
    <dgm:pt modelId="{C356A027-A2B5-49C3-A5C8-D1AD4101C075}" type="pres">
      <dgm:prSet presAssocID="{070F83FC-A352-45A5-924E-04D1B799ECB1}" presName="hierRoot2" presStyleCnt="0">
        <dgm:presLayoutVars>
          <dgm:hierBranch val="init"/>
        </dgm:presLayoutVars>
      </dgm:prSet>
      <dgm:spPr/>
    </dgm:pt>
    <dgm:pt modelId="{1FDB78E4-5320-4EF0-B28D-87AB13C6B69E}" type="pres">
      <dgm:prSet presAssocID="{070F83FC-A352-45A5-924E-04D1B799ECB1}" presName="rootComposite" presStyleCnt="0"/>
      <dgm:spPr/>
    </dgm:pt>
    <dgm:pt modelId="{2A89796F-1E75-4139-9DFB-293C096D9F24}" type="pres">
      <dgm:prSet presAssocID="{070F83FC-A352-45A5-924E-04D1B799ECB1}" presName="rootText" presStyleLbl="node4" presStyleIdx="11" presStyleCnt="48">
        <dgm:presLayoutVars>
          <dgm:chPref val="3"/>
        </dgm:presLayoutVars>
      </dgm:prSet>
      <dgm:spPr/>
    </dgm:pt>
    <dgm:pt modelId="{E8BA94CB-B0FC-4073-81DF-2519A88F090D}" type="pres">
      <dgm:prSet presAssocID="{070F83FC-A352-45A5-924E-04D1B799ECB1}" presName="rootConnector" presStyleLbl="node4" presStyleIdx="11" presStyleCnt="48"/>
      <dgm:spPr/>
    </dgm:pt>
    <dgm:pt modelId="{A6132305-B184-4278-B56E-2D7AF4211704}" type="pres">
      <dgm:prSet presAssocID="{070F83FC-A352-45A5-924E-04D1B799ECB1}" presName="hierChild4" presStyleCnt="0"/>
      <dgm:spPr/>
    </dgm:pt>
    <dgm:pt modelId="{29C432D9-CA08-4B29-A129-48A4A2108BBF}" type="pres">
      <dgm:prSet presAssocID="{070F83FC-A352-45A5-924E-04D1B799ECB1}" presName="hierChild5" presStyleCnt="0"/>
      <dgm:spPr/>
    </dgm:pt>
    <dgm:pt modelId="{308E9377-5855-46F8-B10F-7BDFC0EC38D3}" type="pres">
      <dgm:prSet presAssocID="{2D89BB7F-E823-496C-BE27-F64960F37021}" presName="Name37" presStyleLbl="parChTrans1D4" presStyleIdx="12" presStyleCnt="48"/>
      <dgm:spPr/>
    </dgm:pt>
    <dgm:pt modelId="{C1C4B9F7-4817-496B-B10F-4AD96ED49C06}" type="pres">
      <dgm:prSet presAssocID="{F75B0FA9-6FCF-4BB4-B561-14BA377DE16D}" presName="hierRoot2" presStyleCnt="0">
        <dgm:presLayoutVars>
          <dgm:hierBranch val="init"/>
        </dgm:presLayoutVars>
      </dgm:prSet>
      <dgm:spPr/>
    </dgm:pt>
    <dgm:pt modelId="{2934044B-10D9-402E-8B37-74B3130F6213}" type="pres">
      <dgm:prSet presAssocID="{F75B0FA9-6FCF-4BB4-B561-14BA377DE16D}" presName="rootComposite" presStyleCnt="0"/>
      <dgm:spPr/>
    </dgm:pt>
    <dgm:pt modelId="{26817F08-6D77-48CA-A7A6-DB21E05D78BB}" type="pres">
      <dgm:prSet presAssocID="{F75B0FA9-6FCF-4BB4-B561-14BA377DE16D}" presName="rootText" presStyleLbl="node4" presStyleIdx="12" presStyleCnt="48">
        <dgm:presLayoutVars>
          <dgm:chPref val="3"/>
        </dgm:presLayoutVars>
      </dgm:prSet>
      <dgm:spPr/>
    </dgm:pt>
    <dgm:pt modelId="{28FD49B7-28F2-4678-AA30-4848B50FD19F}" type="pres">
      <dgm:prSet presAssocID="{F75B0FA9-6FCF-4BB4-B561-14BA377DE16D}" presName="rootConnector" presStyleLbl="node4" presStyleIdx="12" presStyleCnt="48"/>
      <dgm:spPr/>
    </dgm:pt>
    <dgm:pt modelId="{AB7D5A41-D11A-425E-BECD-BA89F50349C2}" type="pres">
      <dgm:prSet presAssocID="{F75B0FA9-6FCF-4BB4-B561-14BA377DE16D}" presName="hierChild4" presStyleCnt="0"/>
      <dgm:spPr/>
    </dgm:pt>
    <dgm:pt modelId="{96C52FB1-A80A-469F-B4BE-9DA8A19A640C}" type="pres">
      <dgm:prSet presAssocID="{F75B0FA9-6FCF-4BB4-B561-14BA377DE16D}" presName="hierChild5" presStyleCnt="0"/>
      <dgm:spPr/>
    </dgm:pt>
    <dgm:pt modelId="{DB17F926-41C9-49E8-991B-7B6578984572}" type="pres">
      <dgm:prSet presAssocID="{170AB994-7518-42D4-9DB6-5CEB46E4FF83}" presName="Name37" presStyleLbl="parChTrans1D4" presStyleIdx="13" presStyleCnt="48"/>
      <dgm:spPr/>
    </dgm:pt>
    <dgm:pt modelId="{FF04A2EA-D855-4977-A433-F5B1BA429C07}" type="pres">
      <dgm:prSet presAssocID="{9F01BC06-EB50-41C2-AF1B-6B97B1E810C6}" presName="hierRoot2" presStyleCnt="0">
        <dgm:presLayoutVars>
          <dgm:hierBranch val="init"/>
        </dgm:presLayoutVars>
      </dgm:prSet>
      <dgm:spPr/>
    </dgm:pt>
    <dgm:pt modelId="{EACBEC3C-F3A9-4FC9-B25B-3C95234E0536}" type="pres">
      <dgm:prSet presAssocID="{9F01BC06-EB50-41C2-AF1B-6B97B1E810C6}" presName="rootComposite" presStyleCnt="0"/>
      <dgm:spPr/>
    </dgm:pt>
    <dgm:pt modelId="{2D4D6BCE-711A-4B58-8DF5-30FE8C29C244}" type="pres">
      <dgm:prSet presAssocID="{9F01BC06-EB50-41C2-AF1B-6B97B1E810C6}" presName="rootText" presStyleLbl="node4" presStyleIdx="13" presStyleCnt="48">
        <dgm:presLayoutVars>
          <dgm:chPref val="3"/>
        </dgm:presLayoutVars>
      </dgm:prSet>
      <dgm:spPr/>
    </dgm:pt>
    <dgm:pt modelId="{A507F520-B1B4-417A-92B9-0B3FC05B54D5}" type="pres">
      <dgm:prSet presAssocID="{9F01BC06-EB50-41C2-AF1B-6B97B1E810C6}" presName="rootConnector" presStyleLbl="node4" presStyleIdx="13" presStyleCnt="48"/>
      <dgm:spPr/>
    </dgm:pt>
    <dgm:pt modelId="{7DAB5659-8B46-474A-A98A-9948D6CDFC75}" type="pres">
      <dgm:prSet presAssocID="{9F01BC06-EB50-41C2-AF1B-6B97B1E810C6}" presName="hierChild4" presStyleCnt="0"/>
      <dgm:spPr/>
    </dgm:pt>
    <dgm:pt modelId="{DC4F63F6-26A0-4048-B003-0E26F85FF880}" type="pres">
      <dgm:prSet presAssocID="{9F01BC06-EB50-41C2-AF1B-6B97B1E810C6}" presName="hierChild5" presStyleCnt="0"/>
      <dgm:spPr/>
    </dgm:pt>
    <dgm:pt modelId="{E7FEE8A0-0321-4CF9-A980-5D7194FCE38B}" type="pres">
      <dgm:prSet presAssocID="{BF9F5131-92D7-408E-8DC9-C6547D5E6CBF}" presName="Name37" presStyleLbl="parChTrans1D4" presStyleIdx="14" presStyleCnt="48"/>
      <dgm:spPr/>
    </dgm:pt>
    <dgm:pt modelId="{576F9109-5D85-4EC2-9742-3F01DFE50360}" type="pres">
      <dgm:prSet presAssocID="{C03982DB-760C-408B-9FFA-E5241EA12D6F}" presName="hierRoot2" presStyleCnt="0">
        <dgm:presLayoutVars>
          <dgm:hierBranch val="init"/>
        </dgm:presLayoutVars>
      </dgm:prSet>
      <dgm:spPr/>
    </dgm:pt>
    <dgm:pt modelId="{C7D0F031-CCEB-4A99-8084-8B9178E243B9}" type="pres">
      <dgm:prSet presAssocID="{C03982DB-760C-408B-9FFA-E5241EA12D6F}" presName="rootComposite" presStyleCnt="0"/>
      <dgm:spPr/>
    </dgm:pt>
    <dgm:pt modelId="{8F2D343C-63AC-4D03-BC43-47522E6D5BCF}" type="pres">
      <dgm:prSet presAssocID="{C03982DB-760C-408B-9FFA-E5241EA12D6F}" presName="rootText" presStyleLbl="node4" presStyleIdx="14" presStyleCnt="48">
        <dgm:presLayoutVars>
          <dgm:chPref val="3"/>
        </dgm:presLayoutVars>
      </dgm:prSet>
      <dgm:spPr/>
    </dgm:pt>
    <dgm:pt modelId="{49B14401-38D1-4D87-BDA3-84FFFC4288B2}" type="pres">
      <dgm:prSet presAssocID="{C03982DB-760C-408B-9FFA-E5241EA12D6F}" presName="rootConnector" presStyleLbl="node4" presStyleIdx="14" presStyleCnt="48"/>
      <dgm:spPr/>
    </dgm:pt>
    <dgm:pt modelId="{D3895B29-8ADB-42FB-AD4E-0E74A4F2F082}" type="pres">
      <dgm:prSet presAssocID="{C03982DB-760C-408B-9FFA-E5241EA12D6F}" presName="hierChild4" presStyleCnt="0"/>
      <dgm:spPr/>
    </dgm:pt>
    <dgm:pt modelId="{738D3198-F06E-439F-9200-79F6FB9CD6EC}" type="pres">
      <dgm:prSet presAssocID="{C03982DB-760C-408B-9FFA-E5241EA12D6F}" presName="hierChild5" presStyleCnt="0"/>
      <dgm:spPr/>
    </dgm:pt>
    <dgm:pt modelId="{0AC465AC-7227-4130-8FBB-707F3C5A639B}" type="pres">
      <dgm:prSet presAssocID="{28BA6729-9D24-496A-ACB1-1F4DC46882C3}" presName="Name37" presStyleLbl="parChTrans1D4" presStyleIdx="15" presStyleCnt="48"/>
      <dgm:spPr/>
    </dgm:pt>
    <dgm:pt modelId="{832A4EF4-CD5E-4713-A46F-63EF9CCB23E2}" type="pres">
      <dgm:prSet presAssocID="{E8D0877E-4050-42D8-B5DB-C969996CAC88}" presName="hierRoot2" presStyleCnt="0">
        <dgm:presLayoutVars>
          <dgm:hierBranch val="init"/>
        </dgm:presLayoutVars>
      </dgm:prSet>
      <dgm:spPr/>
    </dgm:pt>
    <dgm:pt modelId="{F24F2C6B-E897-4A98-88E6-260AC547B9F4}" type="pres">
      <dgm:prSet presAssocID="{E8D0877E-4050-42D8-B5DB-C969996CAC88}" presName="rootComposite" presStyleCnt="0"/>
      <dgm:spPr/>
    </dgm:pt>
    <dgm:pt modelId="{7418779E-86B4-4108-A8A7-2E332225AC3A}" type="pres">
      <dgm:prSet presAssocID="{E8D0877E-4050-42D8-B5DB-C969996CAC88}" presName="rootText" presStyleLbl="node4" presStyleIdx="15" presStyleCnt="48">
        <dgm:presLayoutVars>
          <dgm:chPref val="3"/>
        </dgm:presLayoutVars>
      </dgm:prSet>
      <dgm:spPr/>
    </dgm:pt>
    <dgm:pt modelId="{1566F5D1-D196-4707-A3A9-A9A0AAAD24D5}" type="pres">
      <dgm:prSet presAssocID="{E8D0877E-4050-42D8-B5DB-C969996CAC88}" presName="rootConnector" presStyleLbl="node4" presStyleIdx="15" presStyleCnt="48"/>
      <dgm:spPr/>
    </dgm:pt>
    <dgm:pt modelId="{908C4EB7-555D-431B-932B-2DD36ADE7F3A}" type="pres">
      <dgm:prSet presAssocID="{E8D0877E-4050-42D8-B5DB-C969996CAC88}" presName="hierChild4" presStyleCnt="0"/>
      <dgm:spPr/>
    </dgm:pt>
    <dgm:pt modelId="{05346DD3-BEA6-46A5-BBBE-EA9F51374C48}" type="pres">
      <dgm:prSet presAssocID="{E8D0877E-4050-42D8-B5DB-C969996CAC88}" presName="hierChild5" presStyleCnt="0"/>
      <dgm:spPr/>
    </dgm:pt>
    <dgm:pt modelId="{E63013F3-498C-4EA4-B562-9A90022341AF}" type="pres">
      <dgm:prSet presAssocID="{03565487-7CBF-423D-9889-09B7FAEFE960}" presName="Name37" presStyleLbl="parChTrans1D4" presStyleIdx="16" presStyleCnt="48"/>
      <dgm:spPr/>
    </dgm:pt>
    <dgm:pt modelId="{F48F3277-B747-4898-A13E-57C40FA8F164}" type="pres">
      <dgm:prSet presAssocID="{5D9FDEF6-8DD7-4D8E-ADB7-20C02C002EEA}" presName="hierRoot2" presStyleCnt="0">
        <dgm:presLayoutVars>
          <dgm:hierBranch val="init"/>
        </dgm:presLayoutVars>
      </dgm:prSet>
      <dgm:spPr/>
    </dgm:pt>
    <dgm:pt modelId="{BF79090A-A46A-4149-BDCB-A31E073EBD6B}" type="pres">
      <dgm:prSet presAssocID="{5D9FDEF6-8DD7-4D8E-ADB7-20C02C002EEA}" presName="rootComposite" presStyleCnt="0"/>
      <dgm:spPr/>
    </dgm:pt>
    <dgm:pt modelId="{020C7FBE-FCFC-493A-B459-981BE69379DF}" type="pres">
      <dgm:prSet presAssocID="{5D9FDEF6-8DD7-4D8E-ADB7-20C02C002EEA}" presName="rootText" presStyleLbl="node4" presStyleIdx="16" presStyleCnt="48" custLinFactX="10807" custLinFactY="-41730" custLinFactNeighborX="100000" custLinFactNeighborY="-100000">
        <dgm:presLayoutVars>
          <dgm:chPref val="3"/>
        </dgm:presLayoutVars>
      </dgm:prSet>
      <dgm:spPr/>
    </dgm:pt>
    <dgm:pt modelId="{9BFA7410-D711-481A-A239-1394965BE6EC}" type="pres">
      <dgm:prSet presAssocID="{5D9FDEF6-8DD7-4D8E-ADB7-20C02C002EEA}" presName="rootConnector" presStyleLbl="node4" presStyleIdx="16" presStyleCnt="48"/>
      <dgm:spPr/>
    </dgm:pt>
    <dgm:pt modelId="{772CC785-8BED-4CFE-B5D2-702A6D60E980}" type="pres">
      <dgm:prSet presAssocID="{5D9FDEF6-8DD7-4D8E-ADB7-20C02C002EEA}" presName="hierChild4" presStyleCnt="0"/>
      <dgm:spPr/>
    </dgm:pt>
    <dgm:pt modelId="{6F2B3264-D40F-4AF8-994C-56A49639F361}" type="pres">
      <dgm:prSet presAssocID="{5D9FDEF6-8DD7-4D8E-ADB7-20C02C002EEA}" presName="hierChild5" presStyleCnt="0"/>
      <dgm:spPr/>
    </dgm:pt>
    <dgm:pt modelId="{04470833-4B37-4164-BEF3-CF2061D7C6D1}" type="pres">
      <dgm:prSet presAssocID="{ACFFD022-4CE2-432D-AD16-2CEA383B5089}" presName="Name37" presStyleLbl="parChTrans1D4" presStyleIdx="17" presStyleCnt="48"/>
      <dgm:spPr/>
    </dgm:pt>
    <dgm:pt modelId="{9DE7B5C1-EEA0-43E4-B18C-EB85C29BD4F5}" type="pres">
      <dgm:prSet presAssocID="{171EC130-034B-4349-BC9A-0568181C6044}" presName="hierRoot2" presStyleCnt="0">
        <dgm:presLayoutVars>
          <dgm:hierBranch val="init"/>
        </dgm:presLayoutVars>
      </dgm:prSet>
      <dgm:spPr/>
    </dgm:pt>
    <dgm:pt modelId="{FF4E8037-0331-45AA-B302-D1D3FF9C722C}" type="pres">
      <dgm:prSet presAssocID="{171EC130-034B-4349-BC9A-0568181C6044}" presName="rootComposite" presStyleCnt="0"/>
      <dgm:spPr/>
    </dgm:pt>
    <dgm:pt modelId="{C8151927-E6BA-4BC1-B937-70396A8F47EB}" type="pres">
      <dgm:prSet presAssocID="{171EC130-034B-4349-BC9A-0568181C6044}" presName="rootText" presStyleLbl="node4" presStyleIdx="17" presStyleCnt="48" custLinFactY="-54615" custLinFactNeighborX="-5154" custLinFactNeighborY="-100000">
        <dgm:presLayoutVars>
          <dgm:chPref val="3"/>
        </dgm:presLayoutVars>
      </dgm:prSet>
      <dgm:spPr/>
    </dgm:pt>
    <dgm:pt modelId="{C8520855-E624-4D51-95A7-ED64D461311D}" type="pres">
      <dgm:prSet presAssocID="{171EC130-034B-4349-BC9A-0568181C6044}" presName="rootConnector" presStyleLbl="node4" presStyleIdx="17" presStyleCnt="48"/>
      <dgm:spPr/>
    </dgm:pt>
    <dgm:pt modelId="{8DC63057-82A4-410D-A4A3-BF316E1BF62D}" type="pres">
      <dgm:prSet presAssocID="{171EC130-034B-4349-BC9A-0568181C6044}" presName="hierChild4" presStyleCnt="0"/>
      <dgm:spPr/>
    </dgm:pt>
    <dgm:pt modelId="{91873023-68FB-46DA-840A-4749EBA457A6}" type="pres">
      <dgm:prSet presAssocID="{171EC130-034B-4349-BC9A-0568181C6044}" presName="hierChild5" presStyleCnt="0"/>
      <dgm:spPr/>
    </dgm:pt>
    <dgm:pt modelId="{F8433496-6DDF-4A0C-AEFB-AE973882DB07}" type="pres">
      <dgm:prSet presAssocID="{B9F557AC-6DA9-414F-9DDC-8AD6CEE95750}" presName="Name37" presStyleLbl="parChTrans1D4" presStyleIdx="18" presStyleCnt="48"/>
      <dgm:spPr/>
    </dgm:pt>
    <dgm:pt modelId="{E5F6B5A1-AE40-4FC4-8A4F-12BF6FEEC032}" type="pres">
      <dgm:prSet presAssocID="{C39794E2-ED2E-4E1B-9BAB-63CE7131730C}" presName="hierRoot2" presStyleCnt="0">
        <dgm:presLayoutVars>
          <dgm:hierBranch val="init"/>
        </dgm:presLayoutVars>
      </dgm:prSet>
      <dgm:spPr/>
    </dgm:pt>
    <dgm:pt modelId="{59713E08-D379-475B-A968-9406C3FB36FD}" type="pres">
      <dgm:prSet presAssocID="{C39794E2-ED2E-4E1B-9BAB-63CE7131730C}" presName="rootComposite" presStyleCnt="0"/>
      <dgm:spPr/>
    </dgm:pt>
    <dgm:pt modelId="{EA82191D-9374-49ED-ABCA-CE2C11A6499A}" type="pres">
      <dgm:prSet presAssocID="{C39794E2-ED2E-4E1B-9BAB-63CE7131730C}" presName="rootText" presStyleLbl="node4" presStyleIdx="18" presStyleCnt="48" custLinFactX="5653" custLinFactY="-100000" custLinFactNeighborX="100000" custLinFactNeighborY="-196345">
        <dgm:presLayoutVars>
          <dgm:chPref val="3"/>
        </dgm:presLayoutVars>
      </dgm:prSet>
      <dgm:spPr/>
    </dgm:pt>
    <dgm:pt modelId="{935F4267-4708-4387-B566-8451BC20BF4F}" type="pres">
      <dgm:prSet presAssocID="{C39794E2-ED2E-4E1B-9BAB-63CE7131730C}" presName="rootConnector" presStyleLbl="node4" presStyleIdx="18" presStyleCnt="48"/>
      <dgm:spPr/>
    </dgm:pt>
    <dgm:pt modelId="{8D360E99-A317-4C97-AE17-C848C9813346}" type="pres">
      <dgm:prSet presAssocID="{C39794E2-ED2E-4E1B-9BAB-63CE7131730C}" presName="hierChild4" presStyleCnt="0"/>
      <dgm:spPr/>
    </dgm:pt>
    <dgm:pt modelId="{143A9EAB-BE03-49CE-80E9-D0C584B8767C}" type="pres">
      <dgm:prSet presAssocID="{C39794E2-ED2E-4E1B-9BAB-63CE7131730C}" presName="hierChild5" presStyleCnt="0"/>
      <dgm:spPr/>
    </dgm:pt>
    <dgm:pt modelId="{4242A241-A504-4F93-A315-65752AFE1D69}" type="pres">
      <dgm:prSet presAssocID="{2E786096-A9C4-4121-BC0E-78CF3C8631CF}" presName="Name37" presStyleLbl="parChTrans1D4" presStyleIdx="19" presStyleCnt="48"/>
      <dgm:spPr/>
    </dgm:pt>
    <dgm:pt modelId="{E930B6CD-8922-475D-BFAD-6D1E7089D44B}" type="pres">
      <dgm:prSet presAssocID="{3E4A94A5-503B-429B-9A4C-AC55D6476AFA}" presName="hierRoot2" presStyleCnt="0">
        <dgm:presLayoutVars>
          <dgm:hierBranch val="init"/>
        </dgm:presLayoutVars>
      </dgm:prSet>
      <dgm:spPr/>
    </dgm:pt>
    <dgm:pt modelId="{BAC941B4-6492-4AE6-9A89-A16A1D536F72}" type="pres">
      <dgm:prSet presAssocID="{3E4A94A5-503B-429B-9A4C-AC55D6476AFA}" presName="rootComposite" presStyleCnt="0"/>
      <dgm:spPr/>
    </dgm:pt>
    <dgm:pt modelId="{AB2AFC9D-CF75-44E4-83A5-137AE3967640}" type="pres">
      <dgm:prSet presAssocID="{3E4A94A5-503B-429B-9A4C-AC55D6476AFA}" presName="rootText" presStyleLbl="node4" presStyleIdx="19" presStyleCnt="48" custLinFactX="14673" custLinFactY="-600000" custLinFactNeighborX="100000" custLinFactNeighborY="-672994">
        <dgm:presLayoutVars>
          <dgm:chPref val="3"/>
        </dgm:presLayoutVars>
      </dgm:prSet>
      <dgm:spPr/>
    </dgm:pt>
    <dgm:pt modelId="{27D0291E-AA77-4254-9EAE-84BB5E35C841}" type="pres">
      <dgm:prSet presAssocID="{3E4A94A5-503B-429B-9A4C-AC55D6476AFA}" presName="rootConnector" presStyleLbl="node4" presStyleIdx="19" presStyleCnt="48"/>
      <dgm:spPr/>
    </dgm:pt>
    <dgm:pt modelId="{2241BE5C-E1F3-4948-9A8B-B117FC260291}" type="pres">
      <dgm:prSet presAssocID="{3E4A94A5-503B-429B-9A4C-AC55D6476AFA}" presName="hierChild4" presStyleCnt="0"/>
      <dgm:spPr/>
    </dgm:pt>
    <dgm:pt modelId="{BC254686-A945-4474-9AAA-BF035F615284}" type="pres">
      <dgm:prSet presAssocID="{3E4A94A5-503B-429B-9A4C-AC55D6476AFA}" presName="hierChild5" presStyleCnt="0"/>
      <dgm:spPr/>
    </dgm:pt>
    <dgm:pt modelId="{AF2EE8F4-68E9-415A-9C32-88F4F515FE67}" type="pres">
      <dgm:prSet presAssocID="{C3C72756-870A-4609-8A38-8A04D279DE51}" presName="Name37" presStyleLbl="parChTrans1D4" presStyleIdx="20" presStyleCnt="48"/>
      <dgm:spPr/>
    </dgm:pt>
    <dgm:pt modelId="{C9EF37AF-902A-4BAD-B94D-4511803CEFFB}" type="pres">
      <dgm:prSet presAssocID="{3B9D069E-6AE7-4365-AADB-D856B84559CD}" presName="hierRoot2" presStyleCnt="0">
        <dgm:presLayoutVars>
          <dgm:hierBranch val="init"/>
        </dgm:presLayoutVars>
      </dgm:prSet>
      <dgm:spPr/>
    </dgm:pt>
    <dgm:pt modelId="{04981351-E793-49CD-9810-6726CA37FAC5}" type="pres">
      <dgm:prSet presAssocID="{3B9D069E-6AE7-4365-AADB-D856B84559CD}" presName="rootComposite" presStyleCnt="0"/>
      <dgm:spPr/>
    </dgm:pt>
    <dgm:pt modelId="{05CC057C-9641-4B56-89F6-6F8149692A1D}" type="pres">
      <dgm:prSet presAssocID="{3B9D069E-6AE7-4365-AADB-D856B84559CD}" presName="rootText" presStyleLbl="node4" presStyleIdx="20" presStyleCnt="48" custLinFactX="12096" custLinFactY="-600000" custLinFactNeighborX="100000" custLinFactNeighborY="-669460">
        <dgm:presLayoutVars>
          <dgm:chPref val="3"/>
        </dgm:presLayoutVars>
      </dgm:prSet>
      <dgm:spPr/>
    </dgm:pt>
    <dgm:pt modelId="{A830F490-5143-48D3-B1F8-807C6DA6F2C2}" type="pres">
      <dgm:prSet presAssocID="{3B9D069E-6AE7-4365-AADB-D856B84559CD}" presName="rootConnector" presStyleLbl="node4" presStyleIdx="20" presStyleCnt="48"/>
      <dgm:spPr/>
    </dgm:pt>
    <dgm:pt modelId="{0787123D-2133-4A65-87E8-74A75D3F2990}" type="pres">
      <dgm:prSet presAssocID="{3B9D069E-6AE7-4365-AADB-D856B84559CD}" presName="hierChild4" presStyleCnt="0"/>
      <dgm:spPr/>
    </dgm:pt>
    <dgm:pt modelId="{059B287D-6326-49D0-AF58-C3D1D4305C8D}" type="pres">
      <dgm:prSet presAssocID="{3B9D069E-6AE7-4365-AADB-D856B84559CD}" presName="hierChild5" presStyleCnt="0"/>
      <dgm:spPr/>
    </dgm:pt>
    <dgm:pt modelId="{A3C03B28-6FC3-4C39-8E9D-935A36FC0889}" type="pres">
      <dgm:prSet presAssocID="{257E8900-CBC8-450D-B9B4-D2F09DAF5F61}" presName="Name37" presStyleLbl="parChTrans1D4" presStyleIdx="21" presStyleCnt="48"/>
      <dgm:spPr/>
    </dgm:pt>
    <dgm:pt modelId="{F6C92078-2A56-4774-8C34-E9B6ABF6D744}" type="pres">
      <dgm:prSet presAssocID="{D82CF7DB-99E0-4DA8-9216-9A011FA37505}" presName="hierRoot2" presStyleCnt="0">
        <dgm:presLayoutVars>
          <dgm:hierBranch val="init"/>
        </dgm:presLayoutVars>
      </dgm:prSet>
      <dgm:spPr/>
    </dgm:pt>
    <dgm:pt modelId="{8205BBD4-61DF-4F03-9E75-7C45D4EE903F}" type="pres">
      <dgm:prSet presAssocID="{D82CF7DB-99E0-4DA8-9216-9A011FA37505}" presName="rootComposite" presStyleCnt="0"/>
      <dgm:spPr/>
    </dgm:pt>
    <dgm:pt modelId="{4E098225-F2E2-4F31-ABB7-77A4E2C3A427}" type="pres">
      <dgm:prSet presAssocID="{D82CF7DB-99E0-4DA8-9216-9A011FA37505}" presName="rootText" presStyleLbl="node4" presStyleIdx="21" presStyleCnt="48" custLinFactX="10807" custLinFactY="-600000" custLinFactNeighborX="100000" custLinFactNeighborY="-683302">
        <dgm:presLayoutVars>
          <dgm:chPref val="3"/>
        </dgm:presLayoutVars>
      </dgm:prSet>
      <dgm:spPr/>
    </dgm:pt>
    <dgm:pt modelId="{A7E69F23-395C-425B-9AE5-3768E4582B5B}" type="pres">
      <dgm:prSet presAssocID="{D82CF7DB-99E0-4DA8-9216-9A011FA37505}" presName="rootConnector" presStyleLbl="node4" presStyleIdx="21" presStyleCnt="48"/>
      <dgm:spPr/>
    </dgm:pt>
    <dgm:pt modelId="{D5A1D2CC-7993-4025-9539-2C9529BAEB6E}" type="pres">
      <dgm:prSet presAssocID="{D82CF7DB-99E0-4DA8-9216-9A011FA37505}" presName="hierChild4" presStyleCnt="0"/>
      <dgm:spPr/>
    </dgm:pt>
    <dgm:pt modelId="{146728E1-E9FD-4486-BAED-C327E57F80F9}" type="pres">
      <dgm:prSet presAssocID="{D82CF7DB-99E0-4DA8-9216-9A011FA37505}" presName="hierChild5" presStyleCnt="0"/>
      <dgm:spPr/>
    </dgm:pt>
    <dgm:pt modelId="{5B202EB1-DC80-494F-B530-F73A57EF18DA}" type="pres">
      <dgm:prSet presAssocID="{63168917-7803-47D2-A66A-56ABD7CEA890}" presName="Name37" presStyleLbl="parChTrans1D4" presStyleIdx="22" presStyleCnt="48"/>
      <dgm:spPr/>
    </dgm:pt>
    <dgm:pt modelId="{CD5EE1FB-0C34-4880-BBD3-9824E067AD64}" type="pres">
      <dgm:prSet presAssocID="{AE936B4E-A8E0-4D4A-AA9F-D3620F9C28E0}" presName="hierRoot2" presStyleCnt="0">
        <dgm:presLayoutVars>
          <dgm:hierBranch val="init"/>
        </dgm:presLayoutVars>
      </dgm:prSet>
      <dgm:spPr/>
    </dgm:pt>
    <dgm:pt modelId="{FA98B4FA-E4DA-4664-8926-2A2968F5CBFE}" type="pres">
      <dgm:prSet presAssocID="{AE936B4E-A8E0-4D4A-AA9F-D3620F9C28E0}" presName="rootComposite" presStyleCnt="0"/>
      <dgm:spPr/>
    </dgm:pt>
    <dgm:pt modelId="{3A41ECF3-E74A-4698-BD8E-6695FAF39082}" type="pres">
      <dgm:prSet presAssocID="{AE936B4E-A8E0-4D4A-AA9F-D3620F9C28E0}" presName="rootText" presStyleLbl="node4" presStyleIdx="22" presStyleCnt="48" custLinFactX="14673" custLinFactY="-600000" custLinFactNeighborX="100000" custLinFactNeighborY="-680725">
        <dgm:presLayoutVars>
          <dgm:chPref val="3"/>
        </dgm:presLayoutVars>
      </dgm:prSet>
      <dgm:spPr/>
    </dgm:pt>
    <dgm:pt modelId="{4B6F3351-38CA-4687-8DBF-E2780DD1F1D2}" type="pres">
      <dgm:prSet presAssocID="{AE936B4E-A8E0-4D4A-AA9F-D3620F9C28E0}" presName="rootConnector" presStyleLbl="node4" presStyleIdx="22" presStyleCnt="48"/>
      <dgm:spPr/>
    </dgm:pt>
    <dgm:pt modelId="{793EFB44-1691-4ADE-B8A4-10B9AE64EC26}" type="pres">
      <dgm:prSet presAssocID="{AE936B4E-A8E0-4D4A-AA9F-D3620F9C28E0}" presName="hierChild4" presStyleCnt="0"/>
      <dgm:spPr/>
    </dgm:pt>
    <dgm:pt modelId="{AFA43A90-BEE7-44E6-8FF3-917B09487E72}" type="pres">
      <dgm:prSet presAssocID="{AE936B4E-A8E0-4D4A-AA9F-D3620F9C28E0}" presName="hierChild5" presStyleCnt="0"/>
      <dgm:spPr/>
    </dgm:pt>
    <dgm:pt modelId="{EC79D57E-BBD5-4F62-AE9E-39792B72B917}" type="pres">
      <dgm:prSet presAssocID="{50A515A5-9303-416B-86C4-C2EFC6F745BD}" presName="Name37" presStyleLbl="parChTrans1D4" presStyleIdx="23" presStyleCnt="48"/>
      <dgm:spPr/>
    </dgm:pt>
    <dgm:pt modelId="{C279FC6A-23B2-474F-AABE-EE5F8B2EC334}" type="pres">
      <dgm:prSet presAssocID="{AF520FD7-7976-492A-8BD0-4131BA59B0EB}" presName="hierRoot2" presStyleCnt="0">
        <dgm:presLayoutVars>
          <dgm:hierBranch val="init"/>
        </dgm:presLayoutVars>
      </dgm:prSet>
      <dgm:spPr/>
    </dgm:pt>
    <dgm:pt modelId="{57D08479-F3D3-4EF3-B2D6-57A609F482C1}" type="pres">
      <dgm:prSet presAssocID="{AF520FD7-7976-492A-8BD0-4131BA59B0EB}" presName="rootComposite" presStyleCnt="0"/>
      <dgm:spPr/>
    </dgm:pt>
    <dgm:pt modelId="{94C6DF75-3707-4A4E-BFDE-AA959184338B}" type="pres">
      <dgm:prSet presAssocID="{AF520FD7-7976-492A-8BD0-4131BA59B0EB}" presName="rootText" presStyleLbl="node4" presStyleIdx="23" presStyleCnt="48" custLinFactX="9519" custLinFactY="-600000" custLinFactNeighborX="100000" custLinFactNeighborY="-670417">
        <dgm:presLayoutVars>
          <dgm:chPref val="3"/>
        </dgm:presLayoutVars>
      </dgm:prSet>
      <dgm:spPr/>
    </dgm:pt>
    <dgm:pt modelId="{91541737-A94E-481D-9633-D7B39B82F948}" type="pres">
      <dgm:prSet presAssocID="{AF520FD7-7976-492A-8BD0-4131BA59B0EB}" presName="rootConnector" presStyleLbl="node4" presStyleIdx="23" presStyleCnt="48"/>
      <dgm:spPr/>
    </dgm:pt>
    <dgm:pt modelId="{C4EE1E7D-6852-4211-9A06-8CD08E1F7DA6}" type="pres">
      <dgm:prSet presAssocID="{AF520FD7-7976-492A-8BD0-4131BA59B0EB}" presName="hierChild4" presStyleCnt="0"/>
      <dgm:spPr/>
    </dgm:pt>
    <dgm:pt modelId="{4630E58E-F943-406E-B58D-F7D5D227FCF4}" type="pres">
      <dgm:prSet presAssocID="{AF520FD7-7976-492A-8BD0-4131BA59B0EB}" presName="hierChild5" presStyleCnt="0"/>
      <dgm:spPr/>
    </dgm:pt>
    <dgm:pt modelId="{9C346245-EDD6-4F3F-92C5-9E3F185C19AB}" type="pres">
      <dgm:prSet presAssocID="{BBD23B5F-6B2E-457F-8958-57DAC766CD29}" presName="hierChild5" presStyleCnt="0"/>
      <dgm:spPr/>
    </dgm:pt>
    <dgm:pt modelId="{80B524F0-9B2C-44C4-942D-EEFD79154652}" type="pres">
      <dgm:prSet presAssocID="{401B2BD9-2EE3-49E7-9D97-D4DE8EB9BFB7}" presName="Name37" presStyleLbl="parChTrans1D3" presStyleIdx="5" presStyleCnt="15"/>
      <dgm:spPr/>
    </dgm:pt>
    <dgm:pt modelId="{C91B102F-C321-4B4C-9ABB-309BB9DC717F}" type="pres">
      <dgm:prSet presAssocID="{3295DC3E-4547-45AF-942F-6B5689835F7F}" presName="hierRoot2" presStyleCnt="0">
        <dgm:presLayoutVars>
          <dgm:hierBranch val="init"/>
        </dgm:presLayoutVars>
      </dgm:prSet>
      <dgm:spPr/>
    </dgm:pt>
    <dgm:pt modelId="{4EB6E6A2-4DAB-4B46-A809-FD04E7C0B8E0}" type="pres">
      <dgm:prSet presAssocID="{3295DC3E-4547-45AF-942F-6B5689835F7F}" presName="rootComposite" presStyleCnt="0"/>
      <dgm:spPr/>
    </dgm:pt>
    <dgm:pt modelId="{3349473C-0FBE-4832-950F-732F08EF49C7}" type="pres">
      <dgm:prSet presAssocID="{3295DC3E-4547-45AF-942F-6B5689835F7F}" presName="rootText" presStyleLbl="node3" presStyleIdx="5" presStyleCnt="15">
        <dgm:presLayoutVars>
          <dgm:chPref val="3"/>
        </dgm:presLayoutVars>
      </dgm:prSet>
      <dgm:spPr/>
    </dgm:pt>
    <dgm:pt modelId="{FB21B201-E046-44B8-ACEF-BE45386434ED}" type="pres">
      <dgm:prSet presAssocID="{3295DC3E-4547-45AF-942F-6B5689835F7F}" presName="rootConnector" presStyleLbl="node3" presStyleIdx="5" presStyleCnt="15"/>
      <dgm:spPr/>
    </dgm:pt>
    <dgm:pt modelId="{D33FFF42-919E-4E85-A07B-8BCC8BED6444}" type="pres">
      <dgm:prSet presAssocID="{3295DC3E-4547-45AF-942F-6B5689835F7F}" presName="hierChild4" presStyleCnt="0"/>
      <dgm:spPr/>
    </dgm:pt>
    <dgm:pt modelId="{D0944CAF-27FD-419F-A423-8A7AFE23493C}" type="pres">
      <dgm:prSet presAssocID="{3295DC3E-4547-45AF-942F-6B5689835F7F}" presName="hierChild5" presStyleCnt="0"/>
      <dgm:spPr/>
    </dgm:pt>
    <dgm:pt modelId="{EC25E0A7-FD34-4CD1-A74D-CF9F6E069E07}" type="pres">
      <dgm:prSet presAssocID="{1E2DB4E3-EA5B-4E4C-AAD0-738B550B7C24}" presName="Name37" presStyleLbl="parChTrans1D3" presStyleIdx="6" presStyleCnt="15"/>
      <dgm:spPr/>
    </dgm:pt>
    <dgm:pt modelId="{8059B2B9-751E-4AA2-9DEA-6B888783A5A1}" type="pres">
      <dgm:prSet presAssocID="{8EBD30F7-D499-4467-ACBC-B5FAF3477394}" presName="hierRoot2" presStyleCnt="0">
        <dgm:presLayoutVars>
          <dgm:hierBranch val="init"/>
        </dgm:presLayoutVars>
      </dgm:prSet>
      <dgm:spPr/>
    </dgm:pt>
    <dgm:pt modelId="{E22A9A28-A990-40E4-A41D-3B43DDB986A7}" type="pres">
      <dgm:prSet presAssocID="{8EBD30F7-D499-4467-ACBC-B5FAF3477394}" presName="rootComposite" presStyleCnt="0"/>
      <dgm:spPr/>
    </dgm:pt>
    <dgm:pt modelId="{EB510A96-3956-4514-B84E-02DA71822E36}" type="pres">
      <dgm:prSet presAssocID="{8EBD30F7-D499-4467-ACBC-B5FAF3477394}" presName="rootText" presStyleLbl="node3" presStyleIdx="6" presStyleCnt="15">
        <dgm:presLayoutVars>
          <dgm:chPref val="3"/>
        </dgm:presLayoutVars>
      </dgm:prSet>
      <dgm:spPr/>
    </dgm:pt>
    <dgm:pt modelId="{671755A7-A81A-429D-A192-D279291955D5}" type="pres">
      <dgm:prSet presAssocID="{8EBD30F7-D499-4467-ACBC-B5FAF3477394}" presName="rootConnector" presStyleLbl="node3" presStyleIdx="6" presStyleCnt="15"/>
      <dgm:spPr/>
    </dgm:pt>
    <dgm:pt modelId="{2B0CBA96-CAEC-476F-AA38-913527FC582F}" type="pres">
      <dgm:prSet presAssocID="{8EBD30F7-D499-4467-ACBC-B5FAF3477394}" presName="hierChild4" presStyleCnt="0"/>
      <dgm:spPr/>
    </dgm:pt>
    <dgm:pt modelId="{23A4020A-6D86-4E09-9C1C-57D2AB603DE6}" type="pres">
      <dgm:prSet presAssocID="{D2139DFD-6187-4769-A9EE-AF7835CC48FB}" presName="Name37" presStyleLbl="parChTrans1D4" presStyleIdx="24" presStyleCnt="48"/>
      <dgm:spPr/>
    </dgm:pt>
    <dgm:pt modelId="{4ECF71AF-8A8E-4D82-BC83-F5A7DAA67F22}" type="pres">
      <dgm:prSet presAssocID="{9EFB5D7C-0E9E-40C6-B695-DA26FFEBE76B}" presName="hierRoot2" presStyleCnt="0">
        <dgm:presLayoutVars>
          <dgm:hierBranch val="init"/>
        </dgm:presLayoutVars>
      </dgm:prSet>
      <dgm:spPr/>
    </dgm:pt>
    <dgm:pt modelId="{49802B6C-7C1B-4F69-B233-A6D02E813CB6}" type="pres">
      <dgm:prSet presAssocID="{9EFB5D7C-0E9E-40C6-B695-DA26FFEBE76B}" presName="rootComposite" presStyleCnt="0"/>
      <dgm:spPr/>
    </dgm:pt>
    <dgm:pt modelId="{D21BB12F-DD9A-4E90-A9A9-6D5ADD65B08A}" type="pres">
      <dgm:prSet presAssocID="{9EFB5D7C-0E9E-40C6-B695-DA26FFEBE76B}" presName="rootText" presStyleLbl="node4" presStyleIdx="24" presStyleCnt="48">
        <dgm:presLayoutVars>
          <dgm:chPref val="3"/>
        </dgm:presLayoutVars>
      </dgm:prSet>
      <dgm:spPr/>
    </dgm:pt>
    <dgm:pt modelId="{FEEC0A21-DEEA-4154-8DE0-AD23C939359A}" type="pres">
      <dgm:prSet presAssocID="{9EFB5D7C-0E9E-40C6-B695-DA26FFEBE76B}" presName="rootConnector" presStyleLbl="node4" presStyleIdx="24" presStyleCnt="48"/>
      <dgm:spPr/>
    </dgm:pt>
    <dgm:pt modelId="{006BA164-D1B7-4EAB-8135-964816EF56C4}" type="pres">
      <dgm:prSet presAssocID="{9EFB5D7C-0E9E-40C6-B695-DA26FFEBE76B}" presName="hierChild4" presStyleCnt="0"/>
      <dgm:spPr/>
    </dgm:pt>
    <dgm:pt modelId="{58CA0845-7E5E-4E50-8E75-1FFCC773BF99}" type="pres">
      <dgm:prSet presAssocID="{9EFB5D7C-0E9E-40C6-B695-DA26FFEBE76B}" presName="hierChild5" presStyleCnt="0"/>
      <dgm:spPr/>
    </dgm:pt>
    <dgm:pt modelId="{8E24CE27-AD0F-4ED0-9868-74AC1E7CF2FB}" type="pres">
      <dgm:prSet presAssocID="{8EBD30F7-D499-4467-ACBC-B5FAF3477394}" presName="hierChild5" presStyleCnt="0"/>
      <dgm:spPr/>
    </dgm:pt>
    <dgm:pt modelId="{9D02AAC9-16A3-4C2A-9D82-07F12C6F9FF8}" type="pres">
      <dgm:prSet presAssocID="{4AB6AF3D-53A1-400E-BD07-E42D0A62216C}" presName="hierChild5" presStyleCnt="0"/>
      <dgm:spPr/>
    </dgm:pt>
    <dgm:pt modelId="{265DDF9A-3388-423B-BF42-2166487A9CFC}" type="pres">
      <dgm:prSet presAssocID="{4A9CE753-578F-4098-9DA3-3D89FC2A3BF4}" presName="Name37" presStyleLbl="parChTrans1D2" presStyleIdx="4" presStyleCnt="10"/>
      <dgm:spPr/>
    </dgm:pt>
    <dgm:pt modelId="{21FB9C86-7F27-43F8-993D-3EC3B47F4EA5}" type="pres">
      <dgm:prSet presAssocID="{2FACD0CD-5DA7-4EC1-8A8D-26124544615D}" presName="hierRoot2" presStyleCnt="0">
        <dgm:presLayoutVars>
          <dgm:hierBranch val="init"/>
        </dgm:presLayoutVars>
      </dgm:prSet>
      <dgm:spPr/>
    </dgm:pt>
    <dgm:pt modelId="{E057E747-906C-4610-84AE-BB208E8F6076}" type="pres">
      <dgm:prSet presAssocID="{2FACD0CD-5DA7-4EC1-8A8D-26124544615D}" presName="rootComposite" presStyleCnt="0"/>
      <dgm:spPr/>
    </dgm:pt>
    <dgm:pt modelId="{A54563FD-2737-4D57-A972-EEB5BA0BCBFF}" type="pres">
      <dgm:prSet presAssocID="{2FACD0CD-5DA7-4EC1-8A8D-26124544615D}" presName="rootText" presStyleLbl="node2" presStyleIdx="4" presStyleCnt="10" custLinFactY="39153" custLinFactNeighborX="12885" custLinFactNeighborY="100000">
        <dgm:presLayoutVars>
          <dgm:chPref val="3"/>
        </dgm:presLayoutVars>
      </dgm:prSet>
      <dgm:spPr/>
    </dgm:pt>
    <dgm:pt modelId="{53131802-3B7C-425F-93BB-7056B2CCB30B}" type="pres">
      <dgm:prSet presAssocID="{2FACD0CD-5DA7-4EC1-8A8D-26124544615D}" presName="rootConnector" presStyleLbl="node2" presStyleIdx="4" presStyleCnt="10"/>
      <dgm:spPr/>
    </dgm:pt>
    <dgm:pt modelId="{D7097F1A-8363-4585-A25C-093C85FC2B71}" type="pres">
      <dgm:prSet presAssocID="{2FACD0CD-5DA7-4EC1-8A8D-26124544615D}" presName="hierChild4" presStyleCnt="0"/>
      <dgm:spPr/>
    </dgm:pt>
    <dgm:pt modelId="{7B70D267-E820-4842-966B-7138EC293D2B}" type="pres">
      <dgm:prSet presAssocID="{AB13C878-8243-45D8-AAC8-48B04D1524DB}" presName="Name37" presStyleLbl="parChTrans1D3" presStyleIdx="7" presStyleCnt="15"/>
      <dgm:spPr/>
    </dgm:pt>
    <dgm:pt modelId="{8D4D680E-1676-42C9-B40B-C9572FCF2280}" type="pres">
      <dgm:prSet presAssocID="{9E38ED32-7726-4A05-8AEB-BEA46B10DE80}" presName="hierRoot2" presStyleCnt="0">
        <dgm:presLayoutVars>
          <dgm:hierBranch val="init"/>
        </dgm:presLayoutVars>
      </dgm:prSet>
      <dgm:spPr/>
    </dgm:pt>
    <dgm:pt modelId="{A334B481-7ABE-4C45-B0C5-CE13107C6E50}" type="pres">
      <dgm:prSet presAssocID="{9E38ED32-7726-4A05-8AEB-BEA46B10DE80}" presName="rootComposite" presStyleCnt="0"/>
      <dgm:spPr/>
    </dgm:pt>
    <dgm:pt modelId="{9C592F38-9F16-4E19-9209-A017282EEFD5}" type="pres">
      <dgm:prSet presAssocID="{9E38ED32-7726-4A05-8AEB-BEA46B10DE80}" presName="rootText" presStyleLbl="node3" presStyleIdx="7" presStyleCnt="15" custLinFactY="57192" custLinFactNeighborX="2995" custLinFactNeighborY="100000">
        <dgm:presLayoutVars>
          <dgm:chPref val="3"/>
        </dgm:presLayoutVars>
      </dgm:prSet>
      <dgm:spPr/>
    </dgm:pt>
    <dgm:pt modelId="{CBAC5D3F-B1F3-481A-900F-CA7F9033072F}" type="pres">
      <dgm:prSet presAssocID="{9E38ED32-7726-4A05-8AEB-BEA46B10DE80}" presName="rootConnector" presStyleLbl="node3" presStyleIdx="7" presStyleCnt="15"/>
      <dgm:spPr/>
    </dgm:pt>
    <dgm:pt modelId="{83E597EA-081D-4A56-86E1-348F1759B222}" type="pres">
      <dgm:prSet presAssocID="{9E38ED32-7726-4A05-8AEB-BEA46B10DE80}" presName="hierChild4" presStyleCnt="0"/>
      <dgm:spPr/>
    </dgm:pt>
    <dgm:pt modelId="{F5FFF9DD-CA79-4DB8-825A-06068BC39C21}" type="pres">
      <dgm:prSet presAssocID="{9E38ED32-7726-4A05-8AEB-BEA46B10DE80}" presName="hierChild5" presStyleCnt="0"/>
      <dgm:spPr/>
    </dgm:pt>
    <dgm:pt modelId="{A194A0D4-1E8E-42EC-812E-C8170626AF95}" type="pres">
      <dgm:prSet presAssocID="{496FC7D5-114D-4835-BFDA-1F2E22D9510B}" presName="Name37" presStyleLbl="parChTrans1D3" presStyleIdx="8" presStyleCnt="15"/>
      <dgm:spPr/>
    </dgm:pt>
    <dgm:pt modelId="{7A39CF3E-6B38-44F0-9899-0C819B714B8D}" type="pres">
      <dgm:prSet presAssocID="{9E4B5565-837E-40DE-8BAA-9D1DA3F15EB5}" presName="hierRoot2" presStyleCnt="0">
        <dgm:presLayoutVars>
          <dgm:hierBranch val="init"/>
        </dgm:presLayoutVars>
      </dgm:prSet>
      <dgm:spPr/>
    </dgm:pt>
    <dgm:pt modelId="{0517036A-3264-4E3D-8E53-3124BC620CC5}" type="pres">
      <dgm:prSet presAssocID="{9E4B5565-837E-40DE-8BAA-9D1DA3F15EB5}" presName="rootComposite" presStyleCnt="0"/>
      <dgm:spPr/>
    </dgm:pt>
    <dgm:pt modelId="{BFF8E042-4BB1-437F-86BF-001B5E332B64}" type="pres">
      <dgm:prSet presAssocID="{9E4B5565-837E-40DE-8BAA-9D1DA3F15EB5}" presName="rootText" presStyleLbl="node3" presStyleIdx="8" presStyleCnt="15" custLinFactY="36576" custLinFactNeighborX="2995" custLinFactNeighborY="100000">
        <dgm:presLayoutVars>
          <dgm:chPref val="3"/>
        </dgm:presLayoutVars>
      </dgm:prSet>
      <dgm:spPr/>
    </dgm:pt>
    <dgm:pt modelId="{2B8A9B61-00F6-4E47-984B-6B83948459B6}" type="pres">
      <dgm:prSet presAssocID="{9E4B5565-837E-40DE-8BAA-9D1DA3F15EB5}" presName="rootConnector" presStyleLbl="node3" presStyleIdx="8" presStyleCnt="15"/>
      <dgm:spPr/>
    </dgm:pt>
    <dgm:pt modelId="{30BD2908-B8F9-419C-B3C5-F4DD37628612}" type="pres">
      <dgm:prSet presAssocID="{9E4B5565-837E-40DE-8BAA-9D1DA3F15EB5}" presName="hierChild4" presStyleCnt="0"/>
      <dgm:spPr/>
    </dgm:pt>
    <dgm:pt modelId="{453331AE-B855-49C4-8E9D-3EB024DD617A}" type="pres">
      <dgm:prSet presAssocID="{9E4B5565-837E-40DE-8BAA-9D1DA3F15EB5}" presName="hierChild5" presStyleCnt="0"/>
      <dgm:spPr/>
    </dgm:pt>
    <dgm:pt modelId="{058F4E05-B032-40B2-B778-DA2E2377221E}" type="pres">
      <dgm:prSet presAssocID="{2FACD0CD-5DA7-4EC1-8A8D-26124544615D}" presName="hierChild5" presStyleCnt="0"/>
      <dgm:spPr/>
    </dgm:pt>
    <dgm:pt modelId="{7508AF87-6BCB-4F06-AA83-7803BB9CA0B7}" type="pres">
      <dgm:prSet presAssocID="{39CBF93B-603A-4CD8-A820-E5D0E8BB1A4B}" presName="Name37" presStyleLbl="parChTrans1D2" presStyleIdx="5" presStyleCnt="10"/>
      <dgm:spPr/>
    </dgm:pt>
    <dgm:pt modelId="{B71BCE3B-4A0D-4A50-B5F9-9EBAE287ECC9}" type="pres">
      <dgm:prSet presAssocID="{D14821EB-83A2-4666-8597-6E0E64415DEC}" presName="hierRoot2" presStyleCnt="0">
        <dgm:presLayoutVars>
          <dgm:hierBranch val="init"/>
        </dgm:presLayoutVars>
      </dgm:prSet>
      <dgm:spPr/>
    </dgm:pt>
    <dgm:pt modelId="{BE2812C4-58AD-4451-9786-E0EF9D82D392}" type="pres">
      <dgm:prSet presAssocID="{D14821EB-83A2-4666-8597-6E0E64415DEC}" presName="rootComposite" presStyleCnt="0"/>
      <dgm:spPr/>
    </dgm:pt>
    <dgm:pt modelId="{F48F5952-444F-4970-A870-278B0D13B9CA}" type="pres">
      <dgm:prSet presAssocID="{D14821EB-83A2-4666-8597-6E0E64415DEC}" presName="rootText" presStyleLbl="node2" presStyleIdx="5" presStyleCnt="10">
        <dgm:presLayoutVars>
          <dgm:chPref val="3"/>
        </dgm:presLayoutVars>
      </dgm:prSet>
      <dgm:spPr/>
    </dgm:pt>
    <dgm:pt modelId="{A3536771-1680-48CB-8FBB-DAEAA421617F}" type="pres">
      <dgm:prSet presAssocID="{D14821EB-83A2-4666-8597-6E0E64415DEC}" presName="rootConnector" presStyleLbl="node2" presStyleIdx="5" presStyleCnt="10"/>
      <dgm:spPr/>
    </dgm:pt>
    <dgm:pt modelId="{55A16C36-1455-43EC-9EB5-D53B2263EDDE}" type="pres">
      <dgm:prSet presAssocID="{D14821EB-83A2-4666-8597-6E0E64415DEC}" presName="hierChild4" presStyleCnt="0"/>
      <dgm:spPr/>
    </dgm:pt>
    <dgm:pt modelId="{C65E0BFE-EA79-44B7-AD1A-7EDB66E412A5}" type="pres">
      <dgm:prSet presAssocID="{47E1501A-4712-4FD1-950B-4AF81311DA24}" presName="Name37" presStyleLbl="parChTrans1D3" presStyleIdx="9" presStyleCnt="15"/>
      <dgm:spPr/>
    </dgm:pt>
    <dgm:pt modelId="{5FD2F0C5-5CC5-4090-8B1F-45ED1837D8F0}" type="pres">
      <dgm:prSet presAssocID="{022F0A7D-C140-40F2-B24B-58802BA5F46E}" presName="hierRoot2" presStyleCnt="0">
        <dgm:presLayoutVars>
          <dgm:hierBranch val="init"/>
        </dgm:presLayoutVars>
      </dgm:prSet>
      <dgm:spPr/>
    </dgm:pt>
    <dgm:pt modelId="{79BD0A3C-1181-4F5E-B862-3790A7752521}" type="pres">
      <dgm:prSet presAssocID="{022F0A7D-C140-40F2-B24B-58802BA5F46E}" presName="rootComposite" presStyleCnt="0"/>
      <dgm:spPr/>
    </dgm:pt>
    <dgm:pt modelId="{68B012D4-69E8-45AD-8650-D90A9AAF2A35}" type="pres">
      <dgm:prSet presAssocID="{022F0A7D-C140-40F2-B24B-58802BA5F46E}" presName="rootText" presStyleLbl="node3" presStyleIdx="9" presStyleCnt="15">
        <dgm:presLayoutVars>
          <dgm:chPref val="3"/>
        </dgm:presLayoutVars>
      </dgm:prSet>
      <dgm:spPr/>
    </dgm:pt>
    <dgm:pt modelId="{60DCE9A1-660B-4A9D-81AD-E93ACC1AE698}" type="pres">
      <dgm:prSet presAssocID="{022F0A7D-C140-40F2-B24B-58802BA5F46E}" presName="rootConnector" presStyleLbl="node3" presStyleIdx="9" presStyleCnt="15"/>
      <dgm:spPr/>
    </dgm:pt>
    <dgm:pt modelId="{43E1BF7A-C8E4-4B49-A46C-BBADDCF1A4FA}" type="pres">
      <dgm:prSet presAssocID="{022F0A7D-C140-40F2-B24B-58802BA5F46E}" presName="hierChild4" presStyleCnt="0"/>
      <dgm:spPr/>
    </dgm:pt>
    <dgm:pt modelId="{ED2D1915-9477-4224-A711-2F745B2FE7F5}" type="pres">
      <dgm:prSet presAssocID="{70C8FAF9-4048-4DEE-AF7C-31AE126E7DD0}" presName="Name37" presStyleLbl="parChTrans1D4" presStyleIdx="25" presStyleCnt="48"/>
      <dgm:spPr/>
    </dgm:pt>
    <dgm:pt modelId="{7A6E01CC-0AB3-417F-A5BC-55EB9D65135C}" type="pres">
      <dgm:prSet presAssocID="{3A939CC4-9FFF-49C1-9A8F-A5153F73DE7B}" presName="hierRoot2" presStyleCnt="0">
        <dgm:presLayoutVars>
          <dgm:hierBranch val="init"/>
        </dgm:presLayoutVars>
      </dgm:prSet>
      <dgm:spPr/>
    </dgm:pt>
    <dgm:pt modelId="{5CF56BA5-A2BE-41C5-A634-7C332B03142C}" type="pres">
      <dgm:prSet presAssocID="{3A939CC4-9FFF-49C1-9A8F-A5153F73DE7B}" presName="rootComposite" presStyleCnt="0"/>
      <dgm:spPr/>
    </dgm:pt>
    <dgm:pt modelId="{4934F41B-9E69-4D78-B5F3-F37D2064AFB9}" type="pres">
      <dgm:prSet presAssocID="{3A939CC4-9FFF-49C1-9A8F-A5153F73DE7B}" presName="rootText" presStyleLbl="node4" presStyleIdx="25" presStyleCnt="48">
        <dgm:presLayoutVars>
          <dgm:chPref val="3"/>
        </dgm:presLayoutVars>
      </dgm:prSet>
      <dgm:spPr/>
    </dgm:pt>
    <dgm:pt modelId="{9E55C28B-15EA-4AA1-8EF4-91AFB78E24FD}" type="pres">
      <dgm:prSet presAssocID="{3A939CC4-9FFF-49C1-9A8F-A5153F73DE7B}" presName="rootConnector" presStyleLbl="node4" presStyleIdx="25" presStyleCnt="48"/>
      <dgm:spPr/>
    </dgm:pt>
    <dgm:pt modelId="{0BA79102-6C6A-427E-A9E9-80B1EE50691B}" type="pres">
      <dgm:prSet presAssocID="{3A939CC4-9FFF-49C1-9A8F-A5153F73DE7B}" presName="hierChild4" presStyleCnt="0"/>
      <dgm:spPr/>
    </dgm:pt>
    <dgm:pt modelId="{5A925D38-1709-40B5-B17A-A78063ECEA14}" type="pres">
      <dgm:prSet presAssocID="{3A939CC4-9FFF-49C1-9A8F-A5153F73DE7B}" presName="hierChild5" presStyleCnt="0"/>
      <dgm:spPr/>
    </dgm:pt>
    <dgm:pt modelId="{494C259B-D165-436E-A9DA-E4DE6550D804}" type="pres">
      <dgm:prSet presAssocID="{E2469204-ED01-4E70-96E8-7D8CE7E2C399}" presName="Name37" presStyleLbl="parChTrans1D4" presStyleIdx="26" presStyleCnt="48"/>
      <dgm:spPr/>
    </dgm:pt>
    <dgm:pt modelId="{EA5C4DF4-324A-4101-AA8A-09ED3D182149}" type="pres">
      <dgm:prSet presAssocID="{19DF965D-3F3D-4277-861C-D08BFE5E838C}" presName="hierRoot2" presStyleCnt="0">
        <dgm:presLayoutVars>
          <dgm:hierBranch val="init"/>
        </dgm:presLayoutVars>
      </dgm:prSet>
      <dgm:spPr/>
    </dgm:pt>
    <dgm:pt modelId="{999874CC-6224-453E-8882-2283934A2DF2}" type="pres">
      <dgm:prSet presAssocID="{19DF965D-3F3D-4277-861C-D08BFE5E838C}" presName="rootComposite" presStyleCnt="0"/>
      <dgm:spPr/>
    </dgm:pt>
    <dgm:pt modelId="{AA3DAA37-AE1F-4A32-A137-3F94EC50A8D8}" type="pres">
      <dgm:prSet presAssocID="{19DF965D-3F3D-4277-861C-D08BFE5E838C}" presName="rootText" presStyleLbl="node4" presStyleIdx="26" presStyleCnt="48">
        <dgm:presLayoutVars>
          <dgm:chPref val="3"/>
        </dgm:presLayoutVars>
      </dgm:prSet>
      <dgm:spPr/>
    </dgm:pt>
    <dgm:pt modelId="{FBE6D1EA-45A0-4F3B-8FFF-DEE7D2290100}" type="pres">
      <dgm:prSet presAssocID="{19DF965D-3F3D-4277-861C-D08BFE5E838C}" presName="rootConnector" presStyleLbl="node4" presStyleIdx="26" presStyleCnt="48"/>
      <dgm:spPr/>
    </dgm:pt>
    <dgm:pt modelId="{9214CCD6-C1A0-4F7E-9B1A-D8A0441190C5}" type="pres">
      <dgm:prSet presAssocID="{19DF965D-3F3D-4277-861C-D08BFE5E838C}" presName="hierChild4" presStyleCnt="0"/>
      <dgm:spPr/>
    </dgm:pt>
    <dgm:pt modelId="{C48EDF93-193A-413B-9D56-3432A8DAAF57}" type="pres">
      <dgm:prSet presAssocID="{19DF965D-3F3D-4277-861C-D08BFE5E838C}" presName="hierChild5" presStyleCnt="0"/>
      <dgm:spPr/>
    </dgm:pt>
    <dgm:pt modelId="{F203C107-E9F9-4578-A3D4-0B0108A90B20}" type="pres">
      <dgm:prSet presAssocID="{3015ABE5-C99C-4B34-BA8D-EC9C5EB7FB2B}" presName="Name37" presStyleLbl="parChTrans1D4" presStyleIdx="27" presStyleCnt="48"/>
      <dgm:spPr/>
    </dgm:pt>
    <dgm:pt modelId="{6DF196E7-BFEB-4F68-8CED-6A99DB0F684B}" type="pres">
      <dgm:prSet presAssocID="{CEA6FE0D-7DBB-4EA5-BF3D-9A6193A29FD4}" presName="hierRoot2" presStyleCnt="0">
        <dgm:presLayoutVars>
          <dgm:hierBranch val="init"/>
        </dgm:presLayoutVars>
      </dgm:prSet>
      <dgm:spPr/>
    </dgm:pt>
    <dgm:pt modelId="{60E46949-53A0-483D-81B8-DD54713070A0}" type="pres">
      <dgm:prSet presAssocID="{CEA6FE0D-7DBB-4EA5-BF3D-9A6193A29FD4}" presName="rootComposite" presStyleCnt="0"/>
      <dgm:spPr/>
    </dgm:pt>
    <dgm:pt modelId="{A06F3262-4DAE-41F7-A8F8-E309CE7B8FD0}" type="pres">
      <dgm:prSet presAssocID="{CEA6FE0D-7DBB-4EA5-BF3D-9A6193A29FD4}" presName="rootText" presStyleLbl="node4" presStyleIdx="27" presStyleCnt="48">
        <dgm:presLayoutVars>
          <dgm:chPref val="3"/>
        </dgm:presLayoutVars>
      </dgm:prSet>
      <dgm:spPr/>
    </dgm:pt>
    <dgm:pt modelId="{822CE97D-97B7-472A-89B7-182F27C7F790}" type="pres">
      <dgm:prSet presAssocID="{CEA6FE0D-7DBB-4EA5-BF3D-9A6193A29FD4}" presName="rootConnector" presStyleLbl="node4" presStyleIdx="27" presStyleCnt="48"/>
      <dgm:spPr/>
    </dgm:pt>
    <dgm:pt modelId="{3E5D1765-5074-4F95-91D8-3085F5CD28B8}" type="pres">
      <dgm:prSet presAssocID="{CEA6FE0D-7DBB-4EA5-BF3D-9A6193A29FD4}" presName="hierChild4" presStyleCnt="0"/>
      <dgm:spPr/>
    </dgm:pt>
    <dgm:pt modelId="{32FEF9A7-3BDC-4DC1-961F-C85B5D4049C0}" type="pres">
      <dgm:prSet presAssocID="{CEA6FE0D-7DBB-4EA5-BF3D-9A6193A29FD4}" presName="hierChild5" presStyleCnt="0"/>
      <dgm:spPr/>
    </dgm:pt>
    <dgm:pt modelId="{BEE9E2D2-9699-48AD-A045-FC6B6B295EE9}" type="pres">
      <dgm:prSet presAssocID="{022F0A7D-C140-40F2-B24B-58802BA5F46E}" presName="hierChild5" presStyleCnt="0"/>
      <dgm:spPr/>
    </dgm:pt>
    <dgm:pt modelId="{F509A426-C980-44DE-BCFE-367B0F1EEEC7}" type="pres">
      <dgm:prSet presAssocID="{D14821EB-83A2-4666-8597-6E0E64415DEC}" presName="hierChild5" presStyleCnt="0"/>
      <dgm:spPr/>
    </dgm:pt>
    <dgm:pt modelId="{3CB59CD3-FA2A-4B46-BFDA-F5B9DFA54221}" type="pres">
      <dgm:prSet presAssocID="{BF6B8798-4B90-42C8-BC83-8EE4D43700BF}" presName="Name37" presStyleLbl="parChTrans1D2" presStyleIdx="6" presStyleCnt="10"/>
      <dgm:spPr/>
    </dgm:pt>
    <dgm:pt modelId="{082693F3-11A6-422C-9B4E-B4C11959538F}" type="pres">
      <dgm:prSet presAssocID="{0FBD90A3-C4AC-42B5-A323-81505908707D}" presName="hierRoot2" presStyleCnt="0">
        <dgm:presLayoutVars>
          <dgm:hierBranch val="init"/>
        </dgm:presLayoutVars>
      </dgm:prSet>
      <dgm:spPr/>
    </dgm:pt>
    <dgm:pt modelId="{77834FC7-A88C-4FF2-A6E7-63899835F62C}" type="pres">
      <dgm:prSet presAssocID="{0FBD90A3-C4AC-42B5-A323-81505908707D}" presName="rootComposite" presStyleCnt="0"/>
      <dgm:spPr/>
    </dgm:pt>
    <dgm:pt modelId="{5B9CE82F-7CBD-434D-B2A7-B5FC2F712E3E}" type="pres">
      <dgm:prSet presAssocID="{0FBD90A3-C4AC-42B5-A323-81505908707D}" presName="rootText" presStyleLbl="node2" presStyleIdx="6" presStyleCnt="10">
        <dgm:presLayoutVars>
          <dgm:chPref val="3"/>
        </dgm:presLayoutVars>
      </dgm:prSet>
      <dgm:spPr/>
    </dgm:pt>
    <dgm:pt modelId="{FE9E0E32-5CAB-437A-9140-87DF05550E0D}" type="pres">
      <dgm:prSet presAssocID="{0FBD90A3-C4AC-42B5-A323-81505908707D}" presName="rootConnector" presStyleLbl="node2" presStyleIdx="6" presStyleCnt="10"/>
      <dgm:spPr/>
    </dgm:pt>
    <dgm:pt modelId="{A7DABC96-A91F-4DF7-A689-FB1AC91619BE}" type="pres">
      <dgm:prSet presAssocID="{0FBD90A3-C4AC-42B5-A323-81505908707D}" presName="hierChild4" presStyleCnt="0"/>
      <dgm:spPr/>
    </dgm:pt>
    <dgm:pt modelId="{E8BA0692-0539-4C0A-8A90-486126779572}" type="pres">
      <dgm:prSet presAssocID="{CBD6EDB4-F793-4FCF-A92D-A90AA6AA5691}" presName="Name37" presStyleLbl="parChTrans1D3" presStyleIdx="10" presStyleCnt="15"/>
      <dgm:spPr/>
    </dgm:pt>
    <dgm:pt modelId="{4D7D8206-E407-49C6-953C-E604F9738FF7}" type="pres">
      <dgm:prSet presAssocID="{6F37FCFB-092E-46DA-90BF-46FD4A8CB9E7}" presName="hierRoot2" presStyleCnt="0">
        <dgm:presLayoutVars>
          <dgm:hierBranch val="init"/>
        </dgm:presLayoutVars>
      </dgm:prSet>
      <dgm:spPr/>
    </dgm:pt>
    <dgm:pt modelId="{B19CBEE5-E182-4434-93D6-DADF01A849C7}" type="pres">
      <dgm:prSet presAssocID="{6F37FCFB-092E-46DA-90BF-46FD4A8CB9E7}" presName="rootComposite" presStyleCnt="0"/>
      <dgm:spPr/>
    </dgm:pt>
    <dgm:pt modelId="{C348224F-2CA7-4AB5-87F4-F9DA05474FDF}" type="pres">
      <dgm:prSet presAssocID="{6F37FCFB-092E-46DA-90BF-46FD4A8CB9E7}" presName="rootText" presStyleLbl="node3" presStyleIdx="10" presStyleCnt="15">
        <dgm:presLayoutVars>
          <dgm:chPref val="3"/>
        </dgm:presLayoutVars>
      </dgm:prSet>
      <dgm:spPr/>
    </dgm:pt>
    <dgm:pt modelId="{1221575F-7217-4880-B893-D6B812235104}" type="pres">
      <dgm:prSet presAssocID="{6F37FCFB-092E-46DA-90BF-46FD4A8CB9E7}" presName="rootConnector" presStyleLbl="node3" presStyleIdx="10" presStyleCnt="15"/>
      <dgm:spPr/>
    </dgm:pt>
    <dgm:pt modelId="{AE6314DC-2B93-4269-8C36-72A947AF06D2}" type="pres">
      <dgm:prSet presAssocID="{6F37FCFB-092E-46DA-90BF-46FD4A8CB9E7}" presName="hierChild4" presStyleCnt="0"/>
      <dgm:spPr/>
    </dgm:pt>
    <dgm:pt modelId="{E3AD7E8E-810B-49BD-AC74-14A7BBE2F713}" type="pres">
      <dgm:prSet presAssocID="{6F37FCFB-092E-46DA-90BF-46FD4A8CB9E7}" presName="hierChild5" presStyleCnt="0"/>
      <dgm:spPr/>
    </dgm:pt>
    <dgm:pt modelId="{361F6A6F-D495-4A39-8687-004BFEE33178}" type="pres">
      <dgm:prSet presAssocID="{CA775D23-4CC2-43CD-8923-363462FE3F49}" presName="Name37" presStyleLbl="parChTrans1D3" presStyleIdx="11" presStyleCnt="15"/>
      <dgm:spPr/>
    </dgm:pt>
    <dgm:pt modelId="{0D82A915-B8B2-4609-A280-059B0FAA67FE}" type="pres">
      <dgm:prSet presAssocID="{4DFC2FB9-7BB6-4843-A3F8-49F3B5FE14C0}" presName="hierRoot2" presStyleCnt="0">
        <dgm:presLayoutVars>
          <dgm:hierBranch val="init"/>
        </dgm:presLayoutVars>
      </dgm:prSet>
      <dgm:spPr/>
    </dgm:pt>
    <dgm:pt modelId="{AB676814-5BAF-4591-8B74-F53BEE2B64DB}" type="pres">
      <dgm:prSet presAssocID="{4DFC2FB9-7BB6-4843-A3F8-49F3B5FE14C0}" presName="rootComposite" presStyleCnt="0"/>
      <dgm:spPr/>
    </dgm:pt>
    <dgm:pt modelId="{CCFFFA0B-D082-402C-9325-0C638425E551}" type="pres">
      <dgm:prSet presAssocID="{4DFC2FB9-7BB6-4843-A3F8-49F3B5FE14C0}" presName="rootText" presStyleLbl="node3" presStyleIdx="11" presStyleCnt="15">
        <dgm:presLayoutVars>
          <dgm:chPref val="3"/>
        </dgm:presLayoutVars>
      </dgm:prSet>
      <dgm:spPr/>
    </dgm:pt>
    <dgm:pt modelId="{10D282BA-2A9D-4A3F-939D-E61CD5F4D56E}" type="pres">
      <dgm:prSet presAssocID="{4DFC2FB9-7BB6-4843-A3F8-49F3B5FE14C0}" presName="rootConnector" presStyleLbl="node3" presStyleIdx="11" presStyleCnt="15"/>
      <dgm:spPr/>
    </dgm:pt>
    <dgm:pt modelId="{A87D8B5B-7CD3-41DD-8683-942A1D02DC37}" type="pres">
      <dgm:prSet presAssocID="{4DFC2FB9-7BB6-4843-A3F8-49F3B5FE14C0}" presName="hierChild4" presStyleCnt="0"/>
      <dgm:spPr/>
    </dgm:pt>
    <dgm:pt modelId="{2E7A0E89-97F2-4DFB-A9DB-0168E0D67F5F}" type="pres">
      <dgm:prSet presAssocID="{4DFC2FB9-7BB6-4843-A3F8-49F3B5FE14C0}" presName="hierChild5" presStyleCnt="0"/>
      <dgm:spPr/>
    </dgm:pt>
    <dgm:pt modelId="{8241026F-7681-47FC-90CC-B60F33B2D81B}" type="pres">
      <dgm:prSet presAssocID="{0FBD90A3-C4AC-42B5-A323-81505908707D}" presName="hierChild5" presStyleCnt="0"/>
      <dgm:spPr/>
    </dgm:pt>
    <dgm:pt modelId="{3BD2157F-F62F-45E4-9B5A-715A3671D7A9}" type="pres">
      <dgm:prSet presAssocID="{F1B55E2A-3C23-4EE1-B266-74E14EAA1481}" presName="Name37" presStyleLbl="parChTrans1D2" presStyleIdx="7" presStyleCnt="10"/>
      <dgm:spPr/>
    </dgm:pt>
    <dgm:pt modelId="{81FDE80E-8814-45E0-ABDE-53D0972D2827}" type="pres">
      <dgm:prSet presAssocID="{58198AB6-D8A1-46BC-A312-23C7449FD164}" presName="hierRoot2" presStyleCnt="0">
        <dgm:presLayoutVars>
          <dgm:hierBranch val="init"/>
        </dgm:presLayoutVars>
      </dgm:prSet>
      <dgm:spPr/>
    </dgm:pt>
    <dgm:pt modelId="{C4CD354E-23E6-4625-82FA-4B12BAF6F31A}" type="pres">
      <dgm:prSet presAssocID="{58198AB6-D8A1-46BC-A312-23C7449FD164}" presName="rootComposite" presStyleCnt="0"/>
      <dgm:spPr/>
    </dgm:pt>
    <dgm:pt modelId="{E8BA801E-E90F-46E6-991B-573C15D71234}" type="pres">
      <dgm:prSet presAssocID="{58198AB6-D8A1-46BC-A312-23C7449FD164}" presName="rootText" presStyleLbl="node2" presStyleIdx="7" presStyleCnt="10">
        <dgm:presLayoutVars>
          <dgm:chPref val="3"/>
        </dgm:presLayoutVars>
      </dgm:prSet>
      <dgm:spPr/>
    </dgm:pt>
    <dgm:pt modelId="{FB794359-E3B8-4A00-9818-2DB486CE2B9A}" type="pres">
      <dgm:prSet presAssocID="{58198AB6-D8A1-46BC-A312-23C7449FD164}" presName="rootConnector" presStyleLbl="node2" presStyleIdx="7" presStyleCnt="10"/>
      <dgm:spPr/>
    </dgm:pt>
    <dgm:pt modelId="{7F4A08E7-5594-4DDE-AE5E-6362157880BA}" type="pres">
      <dgm:prSet presAssocID="{58198AB6-D8A1-46BC-A312-23C7449FD164}" presName="hierChild4" presStyleCnt="0"/>
      <dgm:spPr/>
    </dgm:pt>
    <dgm:pt modelId="{9C5A9FD7-2B7B-47D7-9E8E-2ED5BF1F0F6E}" type="pres">
      <dgm:prSet presAssocID="{6A408015-BFB4-4BF9-8655-BA87F0BEA54D}" presName="Name37" presStyleLbl="parChTrans1D3" presStyleIdx="12" presStyleCnt="15"/>
      <dgm:spPr/>
    </dgm:pt>
    <dgm:pt modelId="{4D9228C5-6675-440C-ADBD-5F50B05FE47D}" type="pres">
      <dgm:prSet presAssocID="{63299FAF-9855-4C0B-8DD1-9F9A0E6E0584}" presName="hierRoot2" presStyleCnt="0">
        <dgm:presLayoutVars>
          <dgm:hierBranch val="init"/>
        </dgm:presLayoutVars>
      </dgm:prSet>
      <dgm:spPr/>
    </dgm:pt>
    <dgm:pt modelId="{D82545DB-6B69-4393-9C3D-8CE1965A35E2}" type="pres">
      <dgm:prSet presAssocID="{63299FAF-9855-4C0B-8DD1-9F9A0E6E0584}" presName="rootComposite" presStyleCnt="0"/>
      <dgm:spPr/>
    </dgm:pt>
    <dgm:pt modelId="{4CC3F4C2-F426-4A82-BE56-B2C7E0D0340D}" type="pres">
      <dgm:prSet presAssocID="{63299FAF-9855-4C0B-8DD1-9F9A0E6E0584}" presName="rootText" presStyleLbl="node3" presStyleIdx="12" presStyleCnt="15">
        <dgm:presLayoutVars>
          <dgm:chPref val="3"/>
        </dgm:presLayoutVars>
      </dgm:prSet>
      <dgm:spPr/>
    </dgm:pt>
    <dgm:pt modelId="{7A89E642-77B9-47A6-9DCE-132031FB5CED}" type="pres">
      <dgm:prSet presAssocID="{63299FAF-9855-4C0B-8DD1-9F9A0E6E0584}" presName="rootConnector" presStyleLbl="node3" presStyleIdx="12" presStyleCnt="15"/>
      <dgm:spPr/>
    </dgm:pt>
    <dgm:pt modelId="{C0525768-B39E-4844-A80D-DF659EBF17F9}" type="pres">
      <dgm:prSet presAssocID="{63299FAF-9855-4C0B-8DD1-9F9A0E6E0584}" presName="hierChild4" presStyleCnt="0"/>
      <dgm:spPr/>
    </dgm:pt>
    <dgm:pt modelId="{7070BAC0-91C8-4545-A683-4B10176B1A3E}" type="pres">
      <dgm:prSet presAssocID="{7FEA91D2-562E-4279-B8F0-78C9D8D3620A}" presName="Name37" presStyleLbl="parChTrans1D4" presStyleIdx="28" presStyleCnt="48"/>
      <dgm:spPr/>
    </dgm:pt>
    <dgm:pt modelId="{B9C8E876-782C-447F-A551-B4813BBAA9ED}" type="pres">
      <dgm:prSet presAssocID="{1C5D5631-3385-4394-9446-BAB300A69709}" presName="hierRoot2" presStyleCnt="0">
        <dgm:presLayoutVars>
          <dgm:hierBranch val="init"/>
        </dgm:presLayoutVars>
      </dgm:prSet>
      <dgm:spPr/>
    </dgm:pt>
    <dgm:pt modelId="{C91BF53E-DB07-48DD-879E-AF032A1DACCD}" type="pres">
      <dgm:prSet presAssocID="{1C5D5631-3385-4394-9446-BAB300A69709}" presName="rootComposite" presStyleCnt="0"/>
      <dgm:spPr/>
    </dgm:pt>
    <dgm:pt modelId="{30B3939F-D58F-466E-B58B-C0E80B68FD7F}" type="pres">
      <dgm:prSet presAssocID="{1C5D5631-3385-4394-9446-BAB300A69709}" presName="rootText" presStyleLbl="node4" presStyleIdx="28" presStyleCnt="48">
        <dgm:presLayoutVars>
          <dgm:chPref val="3"/>
        </dgm:presLayoutVars>
      </dgm:prSet>
      <dgm:spPr/>
    </dgm:pt>
    <dgm:pt modelId="{C93D6F9C-F508-4AAD-AF58-9181CA34A0AF}" type="pres">
      <dgm:prSet presAssocID="{1C5D5631-3385-4394-9446-BAB300A69709}" presName="rootConnector" presStyleLbl="node4" presStyleIdx="28" presStyleCnt="48"/>
      <dgm:spPr/>
    </dgm:pt>
    <dgm:pt modelId="{03B66188-73CD-4520-A738-ADD92C3266AE}" type="pres">
      <dgm:prSet presAssocID="{1C5D5631-3385-4394-9446-BAB300A69709}" presName="hierChild4" presStyleCnt="0"/>
      <dgm:spPr/>
    </dgm:pt>
    <dgm:pt modelId="{4B9D9BA1-475F-4C70-AACF-5642DDF468E9}" type="pres">
      <dgm:prSet presAssocID="{1C5D5631-3385-4394-9446-BAB300A69709}" presName="hierChild5" presStyleCnt="0"/>
      <dgm:spPr/>
    </dgm:pt>
    <dgm:pt modelId="{9C9C75A8-5169-41C7-B628-709EDA9DC141}" type="pres">
      <dgm:prSet presAssocID="{AF0DC6A1-DF82-48EB-9F74-8D66137308CD}" presName="Name37" presStyleLbl="parChTrans1D4" presStyleIdx="29" presStyleCnt="48"/>
      <dgm:spPr/>
    </dgm:pt>
    <dgm:pt modelId="{0B850428-9A92-46DF-9F13-B919EC956125}" type="pres">
      <dgm:prSet presAssocID="{140A3E86-2693-4823-97A3-BB071830E02F}" presName="hierRoot2" presStyleCnt="0">
        <dgm:presLayoutVars>
          <dgm:hierBranch val="init"/>
        </dgm:presLayoutVars>
      </dgm:prSet>
      <dgm:spPr/>
    </dgm:pt>
    <dgm:pt modelId="{0DCE1167-3DDC-439C-A887-9560077EE456}" type="pres">
      <dgm:prSet presAssocID="{140A3E86-2693-4823-97A3-BB071830E02F}" presName="rootComposite" presStyleCnt="0"/>
      <dgm:spPr/>
    </dgm:pt>
    <dgm:pt modelId="{2D89C3A0-B445-4500-87B1-90A399D9B576}" type="pres">
      <dgm:prSet presAssocID="{140A3E86-2693-4823-97A3-BB071830E02F}" presName="rootText" presStyleLbl="node4" presStyleIdx="29" presStyleCnt="48">
        <dgm:presLayoutVars>
          <dgm:chPref val="3"/>
        </dgm:presLayoutVars>
      </dgm:prSet>
      <dgm:spPr/>
    </dgm:pt>
    <dgm:pt modelId="{8C5D452B-2002-4192-89E2-D5110E3BB8A4}" type="pres">
      <dgm:prSet presAssocID="{140A3E86-2693-4823-97A3-BB071830E02F}" presName="rootConnector" presStyleLbl="node4" presStyleIdx="29" presStyleCnt="48"/>
      <dgm:spPr/>
    </dgm:pt>
    <dgm:pt modelId="{8D55138B-2351-436E-9823-D35453118D65}" type="pres">
      <dgm:prSet presAssocID="{140A3E86-2693-4823-97A3-BB071830E02F}" presName="hierChild4" presStyleCnt="0"/>
      <dgm:spPr/>
    </dgm:pt>
    <dgm:pt modelId="{A059C1FE-62A3-4F87-81B7-2E37CDB723A3}" type="pres">
      <dgm:prSet presAssocID="{140A3E86-2693-4823-97A3-BB071830E02F}" presName="hierChild5" presStyleCnt="0"/>
      <dgm:spPr/>
    </dgm:pt>
    <dgm:pt modelId="{25901587-9901-497A-A953-18646B529BF0}" type="pres">
      <dgm:prSet presAssocID="{C9986432-520B-4F4A-AC56-341EEBC57F90}" presName="Name37" presStyleLbl="parChTrans1D4" presStyleIdx="30" presStyleCnt="48"/>
      <dgm:spPr/>
    </dgm:pt>
    <dgm:pt modelId="{0FDF0211-6232-452A-9473-049BE3F08474}" type="pres">
      <dgm:prSet presAssocID="{757DAFE3-BCEC-406F-9CE3-3FDF07D6F111}" presName="hierRoot2" presStyleCnt="0">
        <dgm:presLayoutVars>
          <dgm:hierBranch val="init"/>
        </dgm:presLayoutVars>
      </dgm:prSet>
      <dgm:spPr/>
    </dgm:pt>
    <dgm:pt modelId="{A6122A3F-5AF3-44D3-8853-C66514BA0E1E}" type="pres">
      <dgm:prSet presAssocID="{757DAFE3-BCEC-406F-9CE3-3FDF07D6F111}" presName="rootComposite" presStyleCnt="0"/>
      <dgm:spPr/>
    </dgm:pt>
    <dgm:pt modelId="{23AB2E9A-1545-4B1B-B208-ED826E5627A7}" type="pres">
      <dgm:prSet presAssocID="{757DAFE3-BCEC-406F-9CE3-3FDF07D6F111}" presName="rootText" presStyleLbl="node4" presStyleIdx="30" presStyleCnt="48">
        <dgm:presLayoutVars>
          <dgm:chPref val="3"/>
        </dgm:presLayoutVars>
      </dgm:prSet>
      <dgm:spPr/>
    </dgm:pt>
    <dgm:pt modelId="{C9BB0EF9-FBB1-4689-820D-2091ACAF1AE5}" type="pres">
      <dgm:prSet presAssocID="{757DAFE3-BCEC-406F-9CE3-3FDF07D6F111}" presName="rootConnector" presStyleLbl="node4" presStyleIdx="30" presStyleCnt="48"/>
      <dgm:spPr/>
    </dgm:pt>
    <dgm:pt modelId="{98A28B8E-7177-45C8-8757-146A1CC4756F}" type="pres">
      <dgm:prSet presAssocID="{757DAFE3-BCEC-406F-9CE3-3FDF07D6F111}" presName="hierChild4" presStyleCnt="0"/>
      <dgm:spPr/>
    </dgm:pt>
    <dgm:pt modelId="{6E7780BB-D436-4A36-B444-5C97F426ACD6}" type="pres">
      <dgm:prSet presAssocID="{757DAFE3-BCEC-406F-9CE3-3FDF07D6F111}" presName="hierChild5" presStyleCnt="0"/>
      <dgm:spPr/>
    </dgm:pt>
    <dgm:pt modelId="{203345C4-1454-499C-AAF6-F68419A14BEC}" type="pres">
      <dgm:prSet presAssocID="{8320E938-D19B-42A5-8682-43D83ABAE5D0}" presName="Name37" presStyleLbl="parChTrans1D4" presStyleIdx="31" presStyleCnt="48"/>
      <dgm:spPr/>
    </dgm:pt>
    <dgm:pt modelId="{5E22C9C6-0EE2-4426-8142-5FFA4AB00CEC}" type="pres">
      <dgm:prSet presAssocID="{12D934B2-82EE-4D7E-9B92-67B0EFE94598}" presName="hierRoot2" presStyleCnt="0">
        <dgm:presLayoutVars>
          <dgm:hierBranch val="init"/>
        </dgm:presLayoutVars>
      </dgm:prSet>
      <dgm:spPr/>
    </dgm:pt>
    <dgm:pt modelId="{6466E4D8-924B-4C20-A1E0-BEAC9368D4F7}" type="pres">
      <dgm:prSet presAssocID="{12D934B2-82EE-4D7E-9B92-67B0EFE94598}" presName="rootComposite" presStyleCnt="0"/>
      <dgm:spPr/>
    </dgm:pt>
    <dgm:pt modelId="{F4804F91-613A-4881-8E2B-86855398C06C}" type="pres">
      <dgm:prSet presAssocID="{12D934B2-82EE-4D7E-9B92-67B0EFE94598}" presName="rootText" presStyleLbl="node4" presStyleIdx="31" presStyleCnt="48">
        <dgm:presLayoutVars>
          <dgm:chPref val="3"/>
        </dgm:presLayoutVars>
      </dgm:prSet>
      <dgm:spPr/>
    </dgm:pt>
    <dgm:pt modelId="{13FE28CA-1A88-41B4-96D0-A5848A5DC94D}" type="pres">
      <dgm:prSet presAssocID="{12D934B2-82EE-4D7E-9B92-67B0EFE94598}" presName="rootConnector" presStyleLbl="node4" presStyleIdx="31" presStyleCnt="48"/>
      <dgm:spPr/>
    </dgm:pt>
    <dgm:pt modelId="{8B6DB813-E01F-49D2-9977-2996704FB364}" type="pres">
      <dgm:prSet presAssocID="{12D934B2-82EE-4D7E-9B92-67B0EFE94598}" presName="hierChild4" presStyleCnt="0"/>
      <dgm:spPr/>
    </dgm:pt>
    <dgm:pt modelId="{406CDFE1-D4BB-4A66-9B8B-38CEFB651686}" type="pres">
      <dgm:prSet presAssocID="{12D934B2-82EE-4D7E-9B92-67B0EFE94598}" presName="hierChild5" presStyleCnt="0"/>
      <dgm:spPr/>
    </dgm:pt>
    <dgm:pt modelId="{D505344E-81C7-4094-BCBE-E9DDE4634571}" type="pres">
      <dgm:prSet presAssocID="{DF4517BA-D5B1-48AA-B92D-65FCD882AE2E}" presName="Name37" presStyleLbl="parChTrans1D4" presStyleIdx="32" presStyleCnt="48"/>
      <dgm:spPr/>
    </dgm:pt>
    <dgm:pt modelId="{727CE079-CF27-429B-84DC-80DCD87D9EC1}" type="pres">
      <dgm:prSet presAssocID="{2EB6C8C3-F360-457A-AB6A-49B7AD1F3AE2}" presName="hierRoot2" presStyleCnt="0">
        <dgm:presLayoutVars>
          <dgm:hierBranch val="init"/>
        </dgm:presLayoutVars>
      </dgm:prSet>
      <dgm:spPr/>
    </dgm:pt>
    <dgm:pt modelId="{B32CB201-934E-4EAB-A616-ABD73108B6B8}" type="pres">
      <dgm:prSet presAssocID="{2EB6C8C3-F360-457A-AB6A-49B7AD1F3AE2}" presName="rootComposite" presStyleCnt="0"/>
      <dgm:spPr/>
    </dgm:pt>
    <dgm:pt modelId="{5A27085D-E96C-47CA-8839-3C863142A67E}" type="pres">
      <dgm:prSet presAssocID="{2EB6C8C3-F360-457A-AB6A-49B7AD1F3AE2}" presName="rootText" presStyleLbl="node4" presStyleIdx="32" presStyleCnt="48">
        <dgm:presLayoutVars>
          <dgm:chPref val="3"/>
        </dgm:presLayoutVars>
      </dgm:prSet>
      <dgm:spPr/>
    </dgm:pt>
    <dgm:pt modelId="{131C8B07-8E4C-4C03-AB5A-C937D119B71D}" type="pres">
      <dgm:prSet presAssocID="{2EB6C8C3-F360-457A-AB6A-49B7AD1F3AE2}" presName="rootConnector" presStyleLbl="node4" presStyleIdx="32" presStyleCnt="48"/>
      <dgm:spPr/>
    </dgm:pt>
    <dgm:pt modelId="{3C67CEEC-1B5B-42CE-91CF-26EF6B3175A4}" type="pres">
      <dgm:prSet presAssocID="{2EB6C8C3-F360-457A-AB6A-49B7AD1F3AE2}" presName="hierChild4" presStyleCnt="0"/>
      <dgm:spPr/>
    </dgm:pt>
    <dgm:pt modelId="{45061F60-5120-4C2F-ACE8-C7574B639622}" type="pres">
      <dgm:prSet presAssocID="{2EB6C8C3-F360-457A-AB6A-49B7AD1F3AE2}" presName="hierChild5" presStyleCnt="0"/>
      <dgm:spPr/>
    </dgm:pt>
    <dgm:pt modelId="{171091B2-58C3-40BB-8B75-2E7AFA2DBBD8}" type="pres">
      <dgm:prSet presAssocID="{A5F95993-8362-495E-8750-2ED2AAD17FAB}" presName="Name37" presStyleLbl="parChTrans1D4" presStyleIdx="33" presStyleCnt="48"/>
      <dgm:spPr/>
    </dgm:pt>
    <dgm:pt modelId="{040D8EE0-BA0F-407A-9DC7-01C09965A43D}" type="pres">
      <dgm:prSet presAssocID="{4EE7D5F2-51F4-4ED3-A8CA-5D4461B619C1}" presName="hierRoot2" presStyleCnt="0">
        <dgm:presLayoutVars>
          <dgm:hierBranch val="init"/>
        </dgm:presLayoutVars>
      </dgm:prSet>
      <dgm:spPr/>
    </dgm:pt>
    <dgm:pt modelId="{52DA09D9-C751-468B-932A-A8B18A17DC08}" type="pres">
      <dgm:prSet presAssocID="{4EE7D5F2-51F4-4ED3-A8CA-5D4461B619C1}" presName="rootComposite" presStyleCnt="0"/>
      <dgm:spPr/>
    </dgm:pt>
    <dgm:pt modelId="{F713C371-0CE9-4FE9-81F0-7252935CB458}" type="pres">
      <dgm:prSet presAssocID="{4EE7D5F2-51F4-4ED3-A8CA-5D4461B619C1}" presName="rootText" presStyleLbl="node4" presStyleIdx="33" presStyleCnt="48">
        <dgm:presLayoutVars>
          <dgm:chPref val="3"/>
        </dgm:presLayoutVars>
      </dgm:prSet>
      <dgm:spPr/>
    </dgm:pt>
    <dgm:pt modelId="{603F7965-315C-4A2D-89F7-014565E7563B}" type="pres">
      <dgm:prSet presAssocID="{4EE7D5F2-51F4-4ED3-A8CA-5D4461B619C1}" presName="rootConnector" presStyleLbl="node4" presStyleIdx="33" presStyleCnt="48"/>
      <dgm:spPr/>
    </dgm:pt>
    <dgm:pt modelId="{55FD3104-9D3A-49CB-99F1-0596ECAA5904}" type="pres">
      <dgm:prSet presAssocID="{4EE7D5F2-51F4-4ED3-A8CA-5D4461B619C1}" presName="hierChild4" presStyleCnt="0"/>
      <dgm:spPr/>
    </dgm:pt>
    <dgm:pt modelId="{28DE273C-5A42-4F80-A516-07B49EF5956D}" type="pres">
      <dgm:prSet presAssocID="{4EE7D5F2-51F4-4ED3-A8CA-5D4461B619C1}" presName="hierChild5" presStyleCnt="0"/>
      <dgm:spPr/>
    </dgm:pt>
    <dgm:pt modelId="{589D4ECE-E65D-4996-A52F-A91AB7AAF29D}" type="pres">
      <dgm:prSet presAssocID="{4D833EBD-4279-47AC-A8AF-F59C6F280049}" presName="Name37" presStyleLbl="parChTrans1D4" presStyleIdx="34" presStyleCnt="48"/>
      <dgm:spPr/>
    </dgm:pt>
    <dgm:pt modelId="{9AC02A3A-84C3-4E4A-B4B7-F3A012041AF0}" type="pres">
      <dgm:prSet presAssocID="{08495AFA-ADAF-4C0B-9AAC-53BB4B7A3EA5}" presName="hierRoot2" presStyleCnt="0">
        <dgm:presLayoutVars>
          <dgm:hierBranch val="init"/>
        </dgm:presLayoutVars>
      </dgm:prSet>
      <dgm:spPr/>
    </dgm:pt>
    <dgm:pt modelId="{B4D5EA82-42C2-48CC-A5EB-25CBDF45D614}" type="pres">
      <dgm:prSet presAssocID="{08495AFA-ADAF-4C0B-9AAC-53BB4B7A3EA5}" presName="rootComposite" presStyleCnt="0"/>
      <dgm:spPr/>
    </dgm:pt>
    <dgm:pt modelId="{175983A7-DAE3-4602-81B3-3C2722127F96}" type="pres">
      <dgm:prSet presAssocID="{08495AFA-ADAF-4C0B-9AAC-53BB4B7A3EA5}" presName="rootText" presStyleLbl="node4" presStyleIdx="34" presStyleCnt="48">
        <dgm:presLayoutVars>
          <dgm:chPref val="3"/>
        </dgm:presLayoutVars>
      </dgm:prSet>
      <dgm:spPr/>
    </dgm:pt>
    <dgm:pt modelId="{61697700-C051-4F16-A65E-EB34F03FEE8C}" type="pres">
      <dgm:prSet presAssocID="{08495AFA-ADAF-4C0B-9AAC-53BB4B7A3EA5}" presName="rootConnector" presStyleLbl="node4" presStyleIdx="34" presStyleCnt="48"/>
      <dgm:spPr/>
    </dgm:pt>
    <dgm:pt modelId="{B03ADB4A-6777-45FF-9C8E-8147644EBBE6}" type="pres">
      <dgm:prSet presAssocID="{08495AFA-ADAF-4C0B-9AAC-53BB4B7A3EA5}" presName="hierChild4" presStyleCnt="0"/>
      <dgm:spPr/>
    </dgm:pt>
    <dgm:pt modelId="{634A7BDF-E36D-42C0-AAD6-C361D50AC5AB}" type="pres">
      <dgm:prSet presAssocID="{08495AFA-ADAF-4C0B-9AAC-53BB4B7A3EA5}" presName="hierChild5" presStyleCnt="0"/>
      <dgm:spPr/>
    </dgm:pt>
    <dgm:pt modelId="{9AA4B45A-93D3-4AAE-9607-0C08421B96F2}" type="pres">
      <dgm:prSet presAssocID="{4D67E9E8-DAAC-4BC9-867D-490359F29BBD}" presName="Name37" presStyleLbl="parChTrans1D4" presStyleIdx="35" presStyleCnt="48"/>
      <dgm:spPr/>
    </dgm:pt>
    <dgm:pt modelId="{BE35BE47-1027-4B00-B821-FF950C543DD5}" type="pres">
      <dgm:prSet presAssocID="{8EA75434-18F9-4758-B129-F28AB9EF4DE3}" presName="hierRoot2" presStyleCnt="0">
        <dgm:presLayoutVars>
          <dgm:hierBranch val="init"/>
        </dgm:presLayoutVars>
      </dgm:prSet>
      <dgm:spPr/>
    </dgm:pt>
    <dgm:pt modelId="{8B7A194D-8D78-479A-9FD6-1AA9EE72726E}" type="pres">
      <dgm:prSet presAssocID="{8EA75434-18F9-4758-B129-F28AB9EF4DE3}" presName="rootComposite" presStyleCnt="0"/>
      <dgm:spPr/>
    </dgm:pt>
    <dgm:pt modelId="{984C42A2-633A-4F93-8B8D-7AABE8ABA8F1}" type="pres">
      <dgm:prSet presAssocID="{8EA75434-18F9-4758-B129-F28AB9EF4DE3}" presName="rootText" presStyleLbl="node4" presStyleIdx="35" presStyleCnt="48">
        <dgm:presLayoutVars>
          <dgm:chPref val="3"/>
        </dgm:presLayoutVars>
      </dgm:prSet>
      <dgm:spPr/>
    </dgm:pt>
    <dgm:pt modelId="{B438BD48-B7D5-4BE9-BDFB-FC6AAA3744FA}" type="pres">
      <dgm:prSet presAssocID="{8EA75434-18F9-4758-B129-F28AB9EF4DE3}" presName="rootConnector" presStyleLbl="node4" presStyleIdx="35" presStyleCnt="48"/>
      <dgm:spPr/>
    </dgm:pt>
    <dgm:pt modelId="{671BB5DA-B451-4A23-BAE9-E04CAD673624}" type="pres">
      <dgm:prSet presAssocID="{8EA75434-18F9-4758-B129-F28AB9EF4DE3}" presName="hierChild4" presStyleCnt="0"/>
      <dgm:spPr/>
    </dgm:pt>
    <dgm:pt modelId="{438C5F11-3349-4131-A7AD-96B3AFEC3E0E}" type="pres">
      <dgm:prSet presAssocID="{8EA75434-18F9-4758-B129-F28AB9EF4DE3}" presName="hierChild5" presStyleCnt="0"/>
      <dgm:spPr/>
    </dgm:pt>
    <dgm:pt modelId="{25786620-6A3D-43A5-A8A6-F34A9D2F3417}" type="pres">
      <dgm:prSet presAssocID="{63299FAF-9855-4C0B-8DD1-9F9A0E6E0584}" presName="hierChild5" presStyleCnt="0"/>
      <dgm:spPr/>
    </dgm:pt>
    <dgm:pt modelId="{5EB695E7-12FF-42A5-9892-24FDAC094169}" type="pres">
      <dgm:prSet presAssocID="{58198AB6-D8A1-46BC-A312-23C7449FD164}" presName="hierChild5" presStyleCnt="0"/>
      <dgm:spPr/>
    </dgm:pt>
    <dgm:pt modelId="{2CCD7A47-3387-454C-AB08-A379711ACE54}" type="pres">
      <dgm:prSet presAssocID="{79B2B63D-7BC9-4FC0-A7CD-7F4A0486E591}" presName="Name37" presStyleLbl="parChTrans1D2" presStyleIdx="8" presStyleCnt="10"/>
      <dgm:spPr/>
    </dgm:pt>
    <dgm:pt modelId="{1C3D6D2B-834C-4D6D-9C1B-0CB3F1185B06}" type="pres">
      <dgm:prSet presAssocID="{B3B3EB86-1ECA-49C7-A8E5-D8BE61FD3372}" presName="hierRoot2" presStyleCnt="0">
        <dgm:presLayoutVars>
          <dgm:hierBranch val="init"/>
        </dgm:presLayoutVars>
      </dgm:prSet>
      <dgm:spPr/>
    </dgm:pt>
    <dgm:pt modelId="{B2419F10-D87E-48D7-BBED-5E46332A882C}" type="pres">
      <dgm:prSet presAssocID="{B3B3EB86-1ECA-49C7-A8E5-D8BE61FD3372}" presName="rootComposite" presStyleCnt="0"/>
      <dgm:spPr/>
    </dgm:pt>
    <dgm:pt modelId="{D8FB360E-605D-4872-BBFC-664C038627C7}" type="pres">
      <dgm:prSet presAssocID="{B3B3EB86-1ECA-49C7-A8E5-D8BE61FD3372}" presName="rootText" presStyleLbl="node2" presStyleIdx="8" presStyleCnt="10">
        <dgm:presLayoutVars>
          <dgm:chPref val="3"/>
        </dgm:presLayoutVars>
      </dgm:prSet>
      <dgm:spPr/>
    </dgm:pt>
    <dgm:pt modelId="{C426EE82-CF60-4513-8720-68FDE8BD9C96}" type="pres">
      <dgm:prSet presAssocID="{B3B3EB86-1ECA-49C7-A8E5-D8BE61FD3372}" presName="rootConnector" presStyleLbl="node2" presStyleIdx="8" presStyleCnt="10"/>
      <dgm:spPr/>
    </dgm:pt>
    <dgm:pt modelId="{7F7E5B7E-1604-4E27-932B-AC6C76941A19}" type="pres">
      <dgm:prSet presAssocID="{B3B3EB86-1ECA-49C7-A8E5-D8BE61FD3372}" presName="hierChild4" presStyleCnt="0"/>
      <dgm:spPr/>
    </dgm:pt>
    <dgm:pt modelId="{DFABF2FE-1001-4471-99C4-39AEB40386FC}" type="pres">
      <dgm:prSet presAssocID="{F8235550-3B48-4CE7-AF89-534180FDE985}" presName="Name37" presStyleLbl="parChTrans1D3" presStyleIdx="13" presStyleCnt="15"/>
      <dgm:spPr/>
    </dgm:pt>
    <dgm:pt modelId="{E9DDD336-F1D2-4A67-BD22-06170BF93FCD}" type="pres">
      <dgm:prSet presAssocID="{D311C39C-FF09-4C0B-83E9-2CA4DCEC8312}" presName="hierRoot2" presStyleCnt="0">
        <dgm:presLayoutVars>
          <dgm:hierBranch val="init"/>
        </dgm:presLayoutVars>
      </dgm:prSet>
      <dgm:spPr/>
    </dgm:pt>
    <dgm:pt modelId="{4729A1B8-98AA-4789-9D00-FF9B88321090}" type="pres">
      <dgm:prSet presAssocID="{D311C39C-FF09-4C0B-83E9-2CA4DCEC8312}" presName="rootComposite" presStyleCnt="0"/>
      <dgm:spPr/>
    </dgm:pt>
    <dgm:pt modelId="{C691DC81-4186-432D-BBD4-43F4F5BDCCBC}" type="pres">
      <dgm:prSet presAssocID="{D311C39C-FF09-4C0B-83E9-2CA4DCEC8312}" presName="rootText" presStyleLbl="node3" presStyleIdx="13" presStyleCnt="15">
        <dgm:presLayoutVars>
          <dgm:chPref val="3"/>
        </dgm:presLayoutVars>
      </dgm:prSet>
      <dgm:spPr/>
    </dgm:pt>
    <dgm:pt modelId="{8065C643-B60D-4EAE-A414-AF2FE28AF5BB}" type="pres">
      <dgm:prSet presAssocID="{D311C39C-FF09-4C0B-83E9-2CA4DCEC8312}" presName="rootConnector" presStyleLbl="node3" presStyleIdx="13" presStyleCnt="15"/>
      <dgm:spPr/>
    </dgm:pt>
    <dgm:pt modelId="{22D94386-1238-459D-87EC-28D6ABC28934}" type="pres">
      <dgm:prSet presAssocID="{D311C39C-FF09-4C0B-83E9-2CA4DCEC8312}" presName="hierChild4" presStyleCnt="0"/>
      <dgm:spPr/>
    </dgm:pt>
    <dgm:pt modelId="{44AD4DE5-94B2-46FE-BF06-234131F105B7}" type="pres">
      <dgm:prSet presAssocID="{19067402-3722-4F66-AB7F-BB0A0311AD32}" presName="Name37" presStyleLbl="parChTrans1D4" presStyleIdx="36" presStyleCnt="48"/>
      <dgm:spPr/>
    </dgm:pt>
    <dgm:pt modelId="{A686EF73-A021-49E5-AB8C-98EF4A1DF837}" type="pres">
      <dgm:prSet presAssocID="{0A33095A-1D97-42A3-B3B3-A76763A39BB4}" presName="hierRoot2" presStyleCnt="0">
        <dgm:presLayoutVars>
          <dgm:hierBranch val="init"/>
        </dgm:presLayoutVars>
      </dgm:prSet>
      <dgm:spPr/>
    </dgm:pt>
    <dgm:pt modelId="{9F903988-D9EB-451A-ADEB-CB674A11E8C2}" type="pres">
      <dgm:prSet presAssocID="{0A33095A-1D97-42A3-B3B3-A76763A39BB4}" presName="rootComposite" presStyleCnt="0"/>
      <dgm:spPr/>
    </dgm:pt>
    <dgm:pt modelId="{A6F0619E-4EFE-4D65-BBFA-B36D0AF58A16}" type="pres">
      <dgm:prSet presAssocID="{0A33095A-1D97-42A3-B3B3-A76763A39BB4}" presName="rootText" presStyleLbl="node4" presStyleIdx="36" presStyleCnt="48">
        <dgm:presLayoutVars>
          <dgm:chPref val="3"/>
        </dgm:presLayoutVars>
      </dgm:prSet>
      <dgm:spPr/>
    </dgm:pt>
    <dgm:pt modelId="{4C8C6B17-07BC-49F4-A27D-BE492C353C05}" type="pres">
      <dgm:prSet presAssocID="{0A33095A-1D97-42A3-B3B3-A76763A39BB4}" presName="rootConnector" presStyleLbl="node4" presStyleIdx="36" presStyleCnt="48"/>
      <dgm:spPr/>
    </dgm:pt>
    <dgm:pt modelId="{ECEE2BBC-DF6A-4EDA-B0D9-4CB61D350246}" type="pres">
      <dgm:prSet presAssocID="{0A33095A-1D97-42A3-B3B3-A76763A39BB4}" presName="hierChild4" presStyleCnt="0"/>
      <dgm:spPr/>
    </dgm:pt>
    <dgm:pt modelId="{CED2FB4B-86B2-4AA7-A58C-02ECC4D1E0C4}" type="pres">
      <dgm:prSet presAssocID="{0A33095A-1D97-42A3-B3B3-A76763A39BB4}" presName="hierChild5" presStyleCnt="0"/>
      <dgm:spPr/>
    </dgm:pt>
    <dgm:pt modelId="{AB53139F-B1F9-4D41-83FF-3D8887227798}" type="pres">
      <dgm:prSet presAssocID="{E7D3EB9D-514B-4388-80A4-3A768A1DB1DC}" presName="Name37" presStyleLbl="parChTrans1D4" presStyleIdx="37" presStyleCnt="48"/>
      <dgm:spPr/>
    </dgm:pt>
    <dgm:pt modelId="{ABE202FC-F689-4D0A-8CA3-E328241675B4}" type="pres">
      <dgm:prSet presAssocID="{896072C5-405B-4D09-B43C-29E6CE6D84AB}" presName="hierRoot2" presStyleCnt="0">
        <dgm:presLayoutVars>
          <dgm:hierBranch val="init"/>
        </dgm:presLayoutVars>
      </dgm:prSet>
      <dgm:spPr/>
    </dgm:pt>
    <dgm:pt modelId="{AC547A6D-52B9-43F4-98F6-279CBB935ADF}" type="pres">
      <dgm:prSet presAssocID="{896072C5-405B-4D09-B43C-29E6CE6D84AB}" presName="rootComposite" presStyleCnt="0"/>
      <dgm:spPr/>
    </dgm:pt>
    <dgm:pt modelId="{DB667B6F-F73A-4FD7-AD03-405A812C0A52}" type="pres">
      <dgm:prSet presAssocID="{896072C5-405B-4D09-B43C-29E6CE6D84AB}" presName="rootText" presStyleLbl="node4" presStyleIdx="37" presStyleCnt="48">
        <dgm:presLayoutVars>
          <dgm:chPref val="3"/>
        </dgm:presLayoutVars>
      </dgm:prSet>
      <dgm:spPr/>
    </dgm:pt>
    <dgm:pt modelId="{208B7BA0-0A27-4C5B-ABC8-A502AFB7FD2A}" type="pres">
      <dgm:prSet presAssocID="{896072C5-405B-4D09-B43C-29E6CE6D84AB}" presName="rootConnector" presStyleLbl="node4" presStyleIdx="37" presStyleCnt="48"/>
      <dgm:spPr/>
    </dgm:pt>
    <dgm:pt modelId="{66CF3B91-1781-4CA4-804D-FDECD40F0DC2}" type="pres">
      <dgm:prSet presAssocID="{896072C5-405B-4D09-B43C-29E6CE6D84AB}" presName="hierChild4" presStyleCnt="0"/>
      <dgm:spPr/>
    </dgm:pt>
    <dgm:pt modelId="{5F8F1CCF-0D0A-487D-A5E5-83418CD6F211}" type="pres">
      <dgm:prSet presAssocID="{896072C5-405B-4D09-B43C-29E6CE6D84AB}" presName="hierChild5" presStyleCnt="0"/>
      <dgm:spPr/>
    </dgm:pt>
    <dgm:pt modelId="{CA498302-4F85-431C-B6B0-8ECA92C1ECCB}" type="pres">
      <dgm:prSet presAssocID="{131EEECF-50CC-4940-B94B-945E2EA5E296}" presName="Name37" presStyleLbl="parChTrans1D4" presStyleIdx="38" presStyleCnt="48"/>
      <dgm:spPr/>
    </dgm:pt>
    <dgm:pt modelId="{E40F63D3-8CB3-4248-B97F-AB25AD92AE23}" type="pres">
      <dgm:prSet presAssocID="{1D0400D0-4D5B-4015-AB82-F80E45AAE95A}" presName="hierRoot2" presStyleCnt="0">
        <dgm:presLayoutVars>
          <dgm:hierBranch val="init"/>
        </dgm:presLayoutVars>
      </dgm:prSet>
      <dgm:spPr/>
    </dgm:pt>
    <dgm:pt modelId="{002088E6-3699-43B4-AFD7-34C16479BB61}" type="pres">
      <dgm:prSet presAssocID="{1D0400D0-4D5B-4015-AB82-F80E45AAE95A}" presName="rootComposite" presStyleCnt="0"/>
      <dgm:spPr/>
    </dgm:pt>
    <dgm:pt modelId="{CD6702D7-E87A-41E5-8332-ABFE02010822}" type="pres">
      <dgm:prSet presAssocID="{1D0400D0-4D5B-4015-AB82-F80E45AAE95A}" presName="rootText" presStyleLbl="node4" presStyleIdx="38" presStyleCnt="48">
        <dgm:presLayoutVars>
          <dgm:chPref val="3"/>
        </dgm:presLayoutVars>
      </dgm:prSet>
      <dgm:spPr/>
    </dgm:pt>
    <dgm:pt modelId="{F9AE75D8-CD57-4873-ADC1-E68D5558CA51}" type="pres">
      <dgm:prSet presAssocID="{1D0400D0-4D5B-4015-AB82-F80E45AAE95A}" presName="rootConnector" presStyleLbl="node4" presStyleIdx="38" presStyleCnt="48"/>
      <dgm:spPr/>
    </dgm:pt>
    <dgm:pt modelId="{FEAAF652-DC11-466A-BE8B-CC2A03DD34D4}" type="pres">
      <dgm:prSet presAssocID="{1D0400D0-4D5B-4015-AB82-F80E45AAE95A}" presName="hierChild4" presStyleCnt="0"/>
      <dgm:spPr/>
    </dgm:pt>
    <dgm:pt modelId="{CA6BC025-2B6B-49E4-B0FA-EABD9CAB99A1}" type="pres">
      <dgm:prSet presAssocID="{1D0400D0-4D5B-4015-AB82-F80E45AAE95A}" presName="hierChild5" presStyleCnt="0"/>
      <dgm:spPr/>
    </dgm:pt>
    <dgm:pt modelId="{7A2EB99B-0EEE-47AC-847C-C90F9035B314}" type="pres">
      <dgm:prSet presAssocID="{DA82AA6F-5522-41B2-A501-42FEB7F100D3}" presName="Name37" presStyleLbl="parChTrans1D4" presStyleIdx="39" presStyleCnt="48"/>
      <dgm:spPr/>
    </dgm:pt>
    <dgm:pt modelId="{E2CFF917-4951-4CEC-89A1-4312EAE0CA98}" type="pres">
      <dgm:prSet presAssocID="{F6100AB1-F65A-4959-B3FB-7998BD74DE5F}" presName="hierRoot2" presStyleCnt="0">
        <dgm:presLayoutVars>
          <dgm:hierBranch val="init"/>
        </dgm:presLayoutVars>
      </dgm:prSet>
      <dgm:spPr/>
    </dgm:pt>
    <dgm:pt modelId="{60D8DB39-27D0-4C2B-B1F3-5899D272A8D0}" type="pres">
      <dgm:prSet presAssocID="{F6100AB1-F65A-4959-B3FB-7998BD74DE5F}" presName="rootComposite" presStyleCnt="0"/>
      <dgm:spPr/>
    </dgm:pt>
    <dgm:pt modelId="{3E978BF2-84C5-45CF-8B65-5A29D6FF49CC}" type="pres">
      <dgm:prSet presAssocID="{F6100AB1-F65A-4959-B3FB-7998BD74DE5F}" presName="rootText" presStyleLbl="node4" presStyleIdx="39" presStyleCnt="48">
        <dgm:presLayoutVars>
          <dgm:chPref val="3"/>
        </dgm:presLayoutVars>
      </dgm:prSet>
      <dgm:spPr/>
    </dgm:pt>
    <dgm:pt modelId="{7A77E589-2178-4C01-88F2-F7ABDAE1621E}" type="pres">
      <dgm:prSet presAssocID="{F6100AB1-F65A-4959-B3FB-7998BD74DE5F}" presName="rootConnector" presStyleLbl="node4" presStyleIdx="39" presStyleCnt="48"/>
      <dgm:spPr/>
    </dgm:pt>
    <dgm:pt modelId="{03F50309-F85E-4AE6-8243-95FB078E9B35}" type="pres">
      <dgm:prSet presAssocID="{F6100AB1-F65A-4959-B3FB-7998BD74DE5F}" presName="hierChild4" presStyleCnt="0"/>
      <dgm:spPr/>
    </dgm:pt>
    <dgm:pt modelId="{A15B50DD-B0D8-4F9A-AE30-5055007E5CCA}" type="pres">
      <dgm:prSet presAssocID="{F6100AB1-F65A-4959-B3FB-7998BD74DE5F}" presName="hierChild5" presStyleCnt="0"/>
      <dgm:spPr/>
    </dgm:pt>
    <dgm:pt modelId="{CA26927C-C1CA-4703-9EC7-FD9C1BF96C42}" type="pres">
      <dgm:prSet presAssocID="{8B4745FB-073C-4AB4-A549-26C8A4F7CC88}" presName="Name37" presStyleLbl="parChTrans1D4" presStyleIdx="40" presStyleCnt="48"/>
      <dgm:spPr/>
    </dgm:pt>
    <dgm:pt modelId="{3D319476-E66B-4876-804E-4DAA88A75F79}" type="pres">
      <dgm:prSet presAssocID="{03878C71-0E4D-4FF3-AF75-301E7AFFF77B}" presName="hierRoot2" presStyleCnt="0">
        <dgm:presLayoutVars>
          <dgm:hierBranch val="init"/>
        </dgm:presLayoutVars>
      </dgm:prSet>
      <dgm:spPr/>
    </dgm:pt>
    <dgm:pt modelId="{E5A1C466-22AC-4C9D-A8DC-6CA8A6D16786}" type="pres">
      <dgm:prSet presAssocID="{03878C71-0E4D-4FF3-AF75-301E7AFFF77B}" presName="rootComposite" presStyleCnt="0"/>
      <dgm:spPr/>
    </dgm:pt>
    <dgm:pt modelId="{EF495979-EC7B-46D2-BFEB-798CDA9329EF}" type="pres">
      <dgm:prSet presAssocID="{03878C71-0E4D-4FF3-AF75-301E7AFFF77B}" presName="rootText" presStyleLbl="node4" presStyleIdx="40" presStyleCnt="48">
        <dgm:presLayoutVars>
          <dgm:chPref val="3"/>
        </dgm:presLayoutVars>
      </dgm:prSet>
      <dgm:spPr/>
    </dgm:pt>
    <dgm:pt modelId="{4B9843DC-3537-45C5-AD4C-A65C8A3B11C1}" type="pres">
      <dgm:prSet presAssocID="{03878C71-0E4D-4FF3-AF75-301E7AFFF77B}" presName="rootConnector" presStyleLbl="node4" presStyleIdx="40" presStyleCnt="48"/>
      <dgm:spPr/>
    </dgm:pt>
    <dgm:pt modelId="{DEA8AD0A-4FC5-4B32-87A5-BE5AB40141D6}" type="pres">
      <dgm:prSet presAssocID="{03878C71-0E4D-4FF3-AF75-301E7AFFF77B}" presName="hierChild4" presStyleCnt="0"/>
      <dgm:spPr/>
    </dgm:pt>
    <dgm:pt modelId="{000063BE-DAAB-4584-AB58-394092125983}" type="pres">
      <dgm:prSet presAssocID="{03878C71-0E4D-4FF3-AF75-301E7AFFF77B}" presName="hierChild5" presStyleCnt="0"/>
      <dgm:spPr/>
    </dgm:pt>
    <dgm:pt modelId="{5B56EC23-F4EA-4C36-9648-16E03E551F79}" type="pres">
      <dgm:prSet presAssocID="{FE5B742C-8BF6-4D19-A26F-EA10D2E196D3}" presName="Name37" presStyleLbl="parChTrans1D4" presStyleIdx="41" presStyleCnt="48"/>
      <dgm:spPr/>
    </dgm:pt>
    <dgm:pt modelId="{551F7A36-E03C-4E7B-AF8A-B9646DBC61CA}" type="pres">
      <dgm:prSet presAssocID="{3DBC850F-2143-44E8-A33D-AD7BD051DA9D}" presName="hierRoot2" presStyleCnt="0">
        <dgm:presLayoutVars>
          <dgm:hierBranch val="init"/>
        </dgm:presLayoutVars>
      </dgm:prSet>
      <dgm:spPr/>
    </dgm:pt>
    <dgm:pt modelId="{3907B7AA-8440-43FD-8FCC-08559B75E86B}" type="pres">
      <dgm:prSet presAssocID="{3DBC850F-2143-44E8-A33D-AD7BD051DA9D}" presName="rootComposite" presStyleCnt="0"/>
      <dgm:spPr/>
    </dgm:pt>
    <dgm:pt modelId="{D95A4C27-4E0C-4300-94E8-73244C142CC0}" type="pres">
      <dgm:prSet presAssocID="{3DBC850F-2143-44E8-A33D-AD7BD051DA9D}" presName="rootText" presStyleLbl="node4" presStyleIdx="41" presStyleCnt="48">
        <dgm:presLayoutVars>
          <dgm:chPref val="3"/>
        </dgm:presLayoutVars>
      </dgm:prSet>
      <dgm:spPr/>
    </dgm:pt>
    <dgm:pt modelId="{5308A49C-92A9-487D-AE9F-2FC93A6F36A0}" type="pres">
      <dgm:prSet presAssocID="{3DBC850F-2143-44E8-A33D-AD7BD051DA9D}" presName="rootConnector" presStyleLbl="node4" presStyleIdx="41" presStyleCnt="48"/>
      <dgm:spPr/>
    </dgm:pt>
    <dgm:pt modelId="{7EE5F2FD-44CA-4083-864E-09EA84709243}" type="pres">
      <dgm:prSet presAssocID="{3DBC850F-2143-44E8-A33D-AD7BD051DA9D}" presName="hierChild4" presStyleCnt="0"/>
      <dgm:spPr/>
    </dgm:pt>
    <dgm:pt modelId="{5AE3963C-123D-403E-B543-0A8635674623}" type="pres">
      <dgm:prSet presAssocID="{3DBC850F-2143-44E8-A33D-AD7BD051DA9D}" presName="hierChild5" presStyleCnt="0"/>
      <dgm:spPr/>
    </dgm:pt>
    <dgm:pt modelId="{875614B0-9B31-47AF-BB10-FE9FC1A91E94}" type="pres">
      <dgm:prSet presAssocID="{EAF54144-3D1B-48AE-8353-ACAF203B2607}" presName="Name37" presStyleLbl="parChTrans1D4" presStyleIdx="42" presStyleCnt="48"/>
      <dgm:spPr/>
    </dgm:pt>
    <dgm:pt modelId="{D4A2239F-01E2-42EF-852D-EEB72B2E02FF}" type="pres">
      <dgm:prSet presAssocID="{C01E6C81-7558-4BF1-81BD-63BFC675C28D}" presName="hierRoot2" presStyleCnt="0">
        <dgm:presLayoutVars>
          <dgm:hierBranch val="init"/>
        </dgm:presLayoutVars>
      </dgm:prSet>
      <dgm:spPr/>
    </dgm:pt>
    <dgm:pt modelId="{C615F6F0-F7C5-4EDB-88DC-CD455D66A783}" type="pres">
      <dgm:prSet presAssocID="{C01E6C81-7558-4BF1-81BD-63BFC675C28D}" presName="rootComposite" presStyleCnt="0"/>
      <dgm:spPr/>
    </dgm:pt>
    <dgm:pt modelId="{7AE23AA0-9E53-4E74-BF3D-EE378408D1E1}" type="pres">
      <dgm:prSet presAssocID="{C01E6C81-7558-4BF1-81BD-63BFC675C28D}" presName="rootText" presStyleLbl="node4" presStyleIdx="42" presStyleCnt="48">
        <dgm:presLayoutVars>
          <dgm:chPref val="3"/>
        </dgm:presLayoutVars>
      </dgm:prSet>
      <dgm:spPr/>
    </dgm:pt>
    <dgm:pt modelId="{5DC6974E-9084-49AA-92B0-45F33EEE1D86}" type="pres">
      <dgm:prSet presAssocID="{C01E6C81-7558-4BF1-81BD-63BFC675C28D}" presName="rootConnector" presStyleLbl="node4" presStyleIdx="42" presStyleCnt="48"/>
      <dgm:spPr/>
    </dgm:pt>
    <dgm:pt modelId="{79AFBFE0-5266-47F6-B322-95F6E04BAF70}" type="pres">
      <dgm:prSet presAssocID="{C01E6C81-7558-4BF1-81BD-63BFC675C28D}" presName="hierChild4" presStyleCnt="0"/>
      <dgm:spPr/>
    </dgm:pt>
    <dgm:pt modelId="{16004338-BC6F-4D1B-9730-CEA00A513CBB}" type="pres">
      <dgm:prSet presAssocID="{C01E6C81-7558-4BF1-81BD-63BFC675C28D}" presName="hierChild5" presStyleCnt="0"/>
      <dgm:spPr/>
    </dgm:pt>
    <dgm:pt modelId="{6718E05E-F41B-414F-A66B-0C219156E2D9}" type="pres">
      <dgm:prSet presAssocID="{D311C39C-FF09-4C0B-83E9-2CA4DCEC8312}" presName="hierChild5" presStyleCnt="0"/>
      <dgm:spPr/>
    </dgm:pt>
    <dgm:pt modelId="{BAC57373-3CD2-4696-A10F-B0D6F9F038B1}" type="pres">
      <dgm:prSet presAssocID="{B3B3EB86-1ECA-49C7-A8E5-D8BE61FD3372}" presName="hierChild5" presStyleCnt="0"/>
      <dgm:spPr/>
    </dgm:pt>
    <dgm:pt modelId="{999D94B6-9585-489F-81F5-BD8A91D69C2B}" type="pres">
      <dgm:prSet presAssocID="{90F6C742-D553-47E2-AC0D-476FD33230BB}" presName="Name37" presStyleLbl="parChTrans1D2" presStyleIdx="9" presStyleCnt="10"/>
      <dgm:spPr/>
    </dgm:pt>
    <dgm:pt modelId="{A045B699-3703-4689-9742-842A7F929FC9}" type="pres">
      <dgm:prSet presAssocID="{FF4B6678-EAD9-4321-ACF9-062CFD98B841}" presName="hierRoot2" presStyleCnt="0">
        <dgm:presLayoutVars>
          <dgm:hierBranch val="init"/>
        </dgm:presLayoutVars>
      </dgm:prSet>
      <dgm:spPr/>
    </dgm:pt>
    <dgm:pt modelId="{0030B063-0E12-4F4B-BFD4-DE7A6FECAB25}" type="pres">
      <dgm:prSet presAssocID="{FF4B6678-EAD9-4321-ACF9-062CFD98B841}" presName="rootComposite" presStyleCnt="0"/>
      <dgm:spPr/>
    </dgm:pt>
    <dgm:pt modelId="{177C82B1-DB44-499D-BC44-076E7323A026}" type="pres">
      <dgm:prSet presAssocID="{FF4B6678-EAD9-4321-ACF9-062CFD98B841}" presName="rootText" presStyleLbl="node2" presStyleIdx="9" presStyleCnt="10">
        <dgm:presLayoutVars>
          <dgm:chPref val="3"/>
        </dgm:presLayoutVars>
      </dgm:prSet>
      <dgm:spPr/>
    </dgm:pt>
    <dgm:pt modelId="{A051C0BC-639C-4F27-8C35-5B1B1AC23707}" type="pres">
      <dgm:prSet presAssocID="{FF4B6678-EAD9-4321-ACF9-062CFD98B841}" presName="rootConnector" presStyleLbl="node2" presStyleIdx="9" presStyleCnt="10"/>
      <dgm:spPr/>
    </dgm:pt>
    <dgm:pt modelId="{845B0D4A-6DD8-40B9-B2BA-68955B7C0A5C}" type="pres">
      <dgm:prSet presAssocID="{FF4B6678-EAD9-4321-ACF9-062CFD98B841}" presName="hierChild4" presStyleCnt="0"/>
      <dgm:spPr/>
    </dgm:pt>
    <dgm:pt modelId="{E6236AED-68E4-45B8-858D-B7AE503EF7EE}" type="pres">
      <dgm:prSet presAssocID="{1E2B6575-1C66-4763-A569-DA0A1559C328}" presName="Name37" presStyleLbl="parChTrans1D3" presStyleIdx="14" presStyleCnt="15"/>
      <dgm:spPr/>
    </dgm:pt>
    <dgm:pt modelId="{98355452-65BE-4EE1-8D86-664209616D82}" type="pres">
      <dgm:prSet presAssocID="{64445314-0781-4B48-84C8-40B2BDA214B5}" presName="hierRoot2" presStyleCnt="0">
        <dgm:presLayoutVars>
          <dgm:hierBranch val="init"/>
        </dgm:presLayoutVars>
      </dgm:prSet>
      <dgm:spPr/>
    </dgm:pt>
    <dgm:pt modelId="{B183F858-B7DB-4039-AEDF-AF8D7C1BCC9C}" type="pres">
      <dgm:prSet presAssocID="{64445314-0781-4B48-84C8-40B2BDA214B5}" presName="rootComposite" presStyleCnt="0"/>
      <dgm:spPr/>
    </dgm:pt>
    <dgm:pt modelId="{8C869E70-5BEA-46F4-BBC6-D01D55ABE060}" type="pres">
      <dgm:prSet presAssocID="{64445314-0781-4B48-84C8-40B2BDA214B5}" presName="rootText" presStyleLbl="node3" presStyleIdx="14" presStyleCnt="15" custScaleX="107960" custScaleY="131164">
        <dgm:presLayoutVars>
          <dgm:chPref val="3"/>
        </dgm:presLayoutVars>
      </dgm:prSet>
      <dgm:spPr/>
    </dgm:pt>
    <dgm:pt modelId="{59F0A33C-5B48-4730-BA8D-3EA55FD84150}" type="pres">
      <dgm:prSet presAssocID="{64445314-0781-4B48-84C8-40B2BDA214B5}" presName="rootConnector" presStyleLbl="node3" presStyleIdx="14" presStyleCnt="15"/>
      <dgm:spPr/>
    </dgm:pt>
    <dgm:pt modelId="{16CE845A-5AA5-4E67-AB8B-6FBF295885A1}" type="pres">
      <dgm:prSet presAssocID="{64445314-0781-4B48-84C8-40B2BDA214B5}" presName="hierChild4" presStyleCnt="0"/>
      <dgm:spPr/>
    </dgm:pt>
    <dgm:pt modelId="{5090043A-115E-4C37-A500-B6E124F61FFD}" type="pres">
      <dgm:prSet presAssocID="{92683CF4-72BB-45B0-82D0-EADE2101EE5E}" presName="Name37" presStyleLbl="parChTrans1D4" presStyleIdx="43" presStyleCnt="48"/>
      <dgm:spPr/>
    </dgm:pt>
    <dgm:pt modelId="{5DE500C3-C4EF-4503-A492-9A216BA125E5}" type="pres">
      <dgm:prSet presAssocID="{B49AD397-81DC-4276-964F-A8F0771E46AD}" presName="hierRoot2" presStyleCnt="0">
        <dgm:presLayoutVars>
          <dgm:hierBranch val="init"/>
        </dgm:presLayoutVars>
      </dgm:prSet>
      <dgm:spPr/>
    </dgm:pt>
    <dgm:pt modelId="{0799350D-6FA6-430A-8AF9-EEFC9D8E4223}" type="pres">
      <dgm:prSet presAssocID="{B49AD397-81DC-4276-964F-A8F0771E46AD}" presName="rootComposite" presStyleCnt="0"/>
      <dgm:spPr/>
    </dgm:pt>
    <dgm:pt modelId="{444FA330-CE1C-4707-9B40-C9C5C0F05AF9}" type="pres">
      <dgm:prSet presAssocID="{B49AD397-81DC-4276-964F-A8F0771E46AD}" presName="rootText" presStyleLbl="node4" presStyleIdx="43" presStyleCnt="48" custLinFactNeighborX="1155" custLinFactNeighborY="10308">
        <dgm:presLayoutVars>
          <dgm:chPref val="3"/>
        </dgm:presLayoutVars>
      </dgm:prSet>
      <dgm:spPr/>
    </dgm:pt>
    <dgm:pt modelId="{94315555-ABFC-439D-BB59-D281B74CD4D9}" type="pres">
      <dgm:prSet presAssocID="{B49AD397-81DC-4276-964F-A8F0771E46AD}" presName="rootConnector" presStyleLbl="node4" presStyleIdx="43" presStyleCnt="48"/>
      <dgm:spPr/>
    </dgm:pt>
    <dgm:pt modelId="{F7F0639A-C07B-49D7-8961-6112EE174D76}" type="pres">
      <dgm:prSet presAssocID="{B49AD397-81DC-4276-964F-A8F0771E46AD}" presName="hierChild4" presStyleCnt="0"/>
      <dgm:spPr/>
    </dgm:pt>
    <dgm:pt modelId="{C27D9014-01F5-4853-B813-192ED5684927}" type="pres">
      <dgm:prSet presAssocID="{B49AD397-81DC-4276-964F-A8F0771E46AD}" presName="hierChild5" presStyleCnt="0"/>
      <dgm:spPr/>
    </dgm:pt>
    <dgm:pt modelId="{DA2C5581-F429-4A51-B5E9-DB3AB38B0F70}" type="pres">
      <dgm:prSet presAssocID="{39A15AE7-024A-4961-8BAC-F02C500DC216}" presName="Name37" presStyleLbl="parChTrans1D4" presStyleIdx="44" presStyleCnt="48"/>
      <dgm:spPr/>
    </dgm:pt>
    <dgm:pt modelId="{098F5F32-19A0-48C2-80D9-596F93B07800}" type="pres">
      <dgm:prSet presAssocID="{025FDDCB-8B49-4BB2-B68D-4CB78E2843D0}" presName="hierRoot2" presStyleCnt="0">
        <dgm:presLayoutVars>
          <dgm:hierBranch val="init"/>
        </dgm:presLayoutVars>
      </dgm:prSet>
      <dgm:spPr/>
    </dgm:pt>
    <dgm:pt modelId="{11296598-64E2-4F88-95BC-4D5154746154}" type="pres">
      <dgm:prSet presAssocID="{025FDDCB-8B49-4BB2-B68D-4CB78E2843D0}" presName="rootComposite" presStyleCnt="0"/>
      <dgm:spPr/>
    </dgm:pt>
    <dgm:pt modelId="{1ED5C25A-32B1-4006-8C53-91F3D064629E}" type="pres">
      <dgm:prSet presAssocID="{025FDDCB-8B49-4BB2-B68D-4CB78E2843D0}" presName="rootText" presStyleLbl="node4" presStyleIdx="44" presStyleCnt="48">
        <dgm:presLayoutVars>
          <dgm:chPref val="3"/>
        </dgm:presLayoutVars>
      </dgm:prSet>
      <dgm:spPr/>
    </dgm:pt>
    <dgm:pt modelId="{BACA15B0-4EA3-441B-BFFD-647F1758811C}" type="pres">
      <dgm:prSet presAssocID="{025FDDCB-8B49-4BB2-B68D-4CB78E2843D0}" presName="rootConnector" presStyleLbl="node4" presStyleIdx="44" presStyleCnt="48"/>
      <dgm:spPr/>
    </dgm:pt>
    <dgm:pt modelId="{1A8BDF45-ED67-4F79-AC77-9A100D60B351}" type="pres">
      <dgm:prSet presAssocID="{025FDDCB-8B49-4BB2-B68D-4CB78E2843D0}" presName="hierChild4" presStyleCnt="0"/>
      <dgm:spPr/>
    </dgm:pt>
    <dgm:pt modelId="{5A4B4C02-40F5-4304-BC35-E7CAF27CFCBA}" type="pres">
      <dgm:prSet presAssocID="{025FDDCB-8B49-4BB2-B68D-4CB78E2843D0}" presName="hierChild5" presStyleCnt="0"/>
      <dgm:spPr/>
    </dgm:pt>
    <dgm:pt modelId="{07932460-0A94-4F99-AE08-BAF2230C0164}" type="pres">
      <dgm:prSet presAssocID="{715A8115-C8C6-48E9-BD9C-407CFC2B5AE1}" presName="Name37" presStyleLbl="parChTrans1D4" presStyleIdx="45" presStyleCnt="48"/>
      <dgm:spPr/>
    </dgm:pt>
    <dgm:pt modelId="{A81FC705-A9C3-4DFC-B099-3CD04A06B97E}" type="pres">
      <dgm:prSet presAssocID="{89291040-D1ED-4C01-BED6-01DA54791F20}" presName="hierRoot2" presStyleCnt="0">
        <dgm:presLayoutVars>
          <dgm:hierBranch val="init"/>
        </dgm:presLayoutVars>
      </dgm:prSet>
      <dgm:spPr/>
    </dgm:pt>
    <dgm:pt modelId="{34815A3D-B221-4CE1-B501-F0C0ECF5A2D3}" type="pres">
      <dgm:prSet presAssocID="{89291040-D1ED-4C01-BED6-01DA54791F20}" presName="rootComposite" presStyleCnt="0"/>
      <dgm:spPr/>
    </dgm:pt>
    <dgm:pt modelId="{579CA864-99EA-40F7-85E5-BD021AAFBCA8}" type="pres">
      <dgm:prSet presAssocID="{89291040-D1ED-4C01-BED6-01DA54791F20}" presName="rootText" presStyleLbl="node4" presStyleIdx="45" presStyleCnt="48">
        <dgm:presLayoutVars>
          <dgm:chPref val="3"/>
        </dgm:presLayoutVars>
      </dgm:prSet>
      <dgm:spPr/>
    </dgm:pt>
    <dgm:pt modelId="{65B1607D-47A4-4919-A540-071AE003C0BA}" type="pres">
      <dgm:prSet presAssocID="{89291040-D1ED-4C01-BED6-01DA54791F20}" presName="rootConnector" presStyleLbl="node4" presStyleIdx="45" presStyleCnt="48"/>
      <dgm:spPr/>
    </dgm:pt>
    <dgm:pt modelId="{57990AB9-C6FA-452F-B48E-1719B3FB2928}" type="pres">
      <dgm:prSet presAssocID="{89291040-D1ED-4C01-BED6-01DA54791F20}" presName="hierChild4" presStyleCnt="0"/>
      <dgm:spPr/>
    </dgm:pt>
    <dgm:pt modelId="{6F93B0ED-2B44-47CA-8A6E-7D6253683A19}" type="pres">
      <dgm:prSet presAssocID="{89291040-D1ED-4C01-BED6-01DA54791F20}" presName="hierChild5" presStyleCnt="0"/>
      <dgm:spPr/>
    </dgm:pt>
    <dgm:pt modelId="{D30D1130-B314-463A-A882-B905C4EA380B}" type="pres">
      <dgm:prSet presAssocID="{44A9C8ED-1A4B-43A9-8112-DF5201C3D8F2}" presName="Name37" presStyleLbl="parChTrans1D4" presStyleIdx="46" presStyleCnt="48"/>
      <dgm:spPr/>
    </dgm:pt>
    <dgm:pt modelId="{B4E954D6-9A09-443F-B9D4-A52CA1E85460}" type="pres">
      <dgm:prSet presAssocID="{67C755D5-995B-466A-BD82-38D0FA844677}" presName="hierRoot2" presStyleCnt="0">
        <dgm:presLayoutVars>
          <dgm:hierBranch val="init"/>
        </dgm:presLayoutVars>
      </dgm:prSet>
      <dgm:spPr/>
    </dgm:pt>
    <dgm:pt modelId="{770CD65D-0D15-4F38-86A7-6DF1FD6C4689}" type="pres">
      <dgm:prSet presAssocID="{67C755D5-995B-466A-BD82-38D0FA844677}" presName="rootComposite" presStyleCnt="0"/>
      <dgm:spPr/>
    </dgm:pt>
    <dgm:pt modelId="{1300A661-AFEF-4683-81DA-43F0C5D882F4}" type="pres">
      <dgm:prSet presAssocID="{67C755D5-995B-466A-BD82-38D0FA844677}" presName="rootText" presStyleLbl="node4" presStyleIdx="46" presStyleCnt="48">
        <dgm:presLayoutVars>
          <dgm:chPref val="3"/>
        </dgm:presLayoutVars>
      </dgm:prSet>
      <dgm:spPr/>
    </dgm:pt>
    <dgm:pt modelId="{AA40FF5D-C9BE-49B0-8F37-7C5A72496057}" type="pres">
      <dgm:prSet presAssocID="{67C755D5-995B-466A-BD82-38D0FA844677}" presName="rootConnector" presStyleLbl="node4" presStyleIdx="46" presStyleCnt="48"/>
      <dgm:spPr/>
    </dgm:pt>
    <dgm:pt modelId="{1F60C11E-1600-42FD-9A10-E64F191467D9}" type="pres">
      <dgm:prSet presAssocID="{67C755D5-995B-466A-BD82-38D0FA844677}" presName="hierChild4" presStyleCnt="0"/>
      <dgm:spPr/>
    </dgm:pt>
    <dgm:pt modelId="{93041DAF-208E-4A35-944F-5E509690C89A}" type="pres">
      <dgm:prSet presAssocID="{67C755D5-995B-466A-BD82-38D0FA844677}" presName="hierChild5" presStyleCnt="0"/>
      <dgm:spPr/>
    </dgm:pt>
    <dgm:pt modelId="{561A7A38-57C7-4BFD-AAC9-D331DAF85287}" type="pres">
      <dgm:prSet presAssocID="{D36BC458-19C8-4380-B757-89E3EA84CF6B}" presName="Name37" presStyleLbl="parChTrans1D4" presStyleIdx="47" presStyleCnt="48"/>
      <dgm:spPr/>
    </dgm:pt>
    <dgm:pt modelId="{E12D0B84-C290-4CE8-90B3-830FD43A55E0}" type="pres">
      <dgm:prSet presAssocID="{2BF906A4-A16F-4EA6-A250-08AEB8F2EDF2}" presName="hierRoot2" presStyleCnt="0">
        <dgm:presLayoutVars>
          <dgm:hierBranch val="init"/>
        </dgm:presLayoutVars>
      </dgm:prSet>
      <dgm:spPr/>
    </dgm:pt>
    <dgm:pt modelId="{E880D49E-0C4D-4732-96B4-1E88D7C52430}" type="pres">
      <dgm:prSet presAssocID="{2BF906A4-A16F-4EA6-A250-08AEB8F2EDF2}" presName="rootComposite" presStyleCnt="0"/>
      <dgm:spPr/>
    </dgm:pt>
    <dgm:pt modelId="{6B982DAD-3E9E-472A-99A3-1D0E438C5B5D}" type="pres">
      <dgm:prSet presAssocID="{2BF906A4-A16F-4EA6-A250-08AEB8F2EDF2}" presName="rootText" presStyleLbl="node4" presStyleIdx="47" presStyleCnt="48">
        <dgm:presLayoutVars>
          <dgm:chPref val="3"/>
        </dgm:presLayoutVars>
      </dgm:prSet>
      <dgm:spPr/>
    </dgm:pt>
    <dgm:pt modelId="{92A0237D-9484-4E51-911E-6597E8FB4676}" type="pres">
      <dgm:prSet presAssocID="{2BF906A4-A16F-4EA6-A250-08AEB8F2EDF2}" presName="rootConnector" presStyleLbl="node4" presStyleIdx="47" presStyleCnt="48"/>
      <dgm:spPr/>
    </dgm:pt>
    <dgm:pt modelId="{5E062FB3-F6EE-47F5-AD48-6F14B954CD77}" type="pres">
      <dgm:prSet presAssocID="{2BF906A4-A16F-4EA6-A250-08AEB8F2EDF2}" presName="hierChild4" presStyleCnt="0"/>
      <dgm:spPr/>
    </dgm:pt>
    <dgm:pt modelId="{09745C38-E604-4AC0-8993-0E4585DD847C}" type="pres">
      <dgm:prSet presAssocID="{2BF906A4-A16F-4EA6-A250-08AEB8F2EDF2}" presName="hierChild5" presStyleCnt="0"/>
      <dgm:spPr/>
    </dgm:pt>
    <dgm:pt modelId="{06EAD924-017D-42FD-9778-5EB899A8553D}" type="pres">
      <dgm:prSet presAssocID="{64445314-0781-4B48-84C8-40B2BDA214B5}" presName="hierChild5" presStyleCnt="0"/>
      <dgm:spPr/>
    </dgm:pt>
    <dgm:pt modelId="{8CDCAC54-E16C-42AB-BD80-C1FA39E1127E}" type="pres">
      <dgm:prSet presAssocID="{FF4B6678-EAD9-4321-ACF9-062CFD98B841}" presName="hierChild5" presStyleCnt="0"/>
      <dgm:spPr/>
    </dgm:pt>
    <dgm:pt modelId="{84E61836-666F-4F32-865C-D47DC8E90D28}" type="pres">
      <dgm:prSet presAssocID="{DC8E9ECC-5FE2-4CB8-A02C-E761D2761EFA}" presName="hierChild3" presStyleCnt="0"/>
      <dgm:spPr/>
    </dgm:pt>
  </dgm:ptLst>
  <dgm:cxnLst>
    <dgm:cxn modelId="{8A061800-7782-45BA-9D11-37B71FC4E889}" type="presOf" srcId="{AB13C878-8243-45D8-AAC8-48B04D1524DB}" destId="{7B70D267-E820-4842-966B-7138EC293D2B}" srcOrd="0" destOrd="0" presId="urn:microsoft.com/office/officeart/2005/8/layout/orgChart1"/>
    <dgm:cxn modelId="{F1211301-EE2E-42CB-AE5E-CEF6B4A0AB78}" type="presOf" srcId="{C3C72756-870A-4609-8A38-8A04D279DE51}" destId="{AF2EE8F4-68E9-415A-9C32-88F4F515FE67}" srcOrd="0" destOrd="0" presId="urn:microsoft.com/office/officeart/2005/8/layout/orgChart1"/>
    <dgm:cxn modelId="{EBA48E02-71C5-4ABE-A6EC-50F55D327C9A}" type="presOf" srcId="{70C8FAF9-4048-4DEE-AF7C-31AE126E7DD0}" destId="{ED2D1915-9477-4224-A711-2F745B2FE7F5}" srcOrd="0" destOrd="0" presId="urn:microsoft.com/office/officeart/2005/8/layout/orgChart1"/>
    <dgm:cxn modelId="{4B0DF202-0689-4128-9FFF-078E4F074F94}" type="presOf" srcId="{2EB6C8C3-F360-457A-AB6A-49B7AD1F3AE2}" destId="{131C8B07-8E4C-4C03-AB5A-C937D119B71D}" srcOrd="1" destOrd="0" presId="urn:microsoft.com/office/officeart/2005/8/layout/orgChart1"/>
    <dgm:cxn modelId="{BF2AFB02-0DFE-4655-8282-DBEC514AEFDC}" type="presOf" srcId="{03878C71-0E4D-4FF3-AF75-301E7AFFF77B}" destId="{4B9843DC-3537-45C5-AD4C-A65C8A3B11C1}" srcOrd="1" destOrd="0" presId="urn:microsoft.com/office/officeart/2005/8/layout/orgChart1"/>
    <dgm:cxn modelId="{6259FB04-94B0-417C-BD29-64E7793B088C}" type="presOf" srcId="{3B9D069E-6AE7-4365-AADB-D856B84559CD}" destId="{A830F490-5143-48D3-B1F8-807C6DA6F2C2}" srcOrd="1" destOrd="0" presId="urn:microsoft.com/office/officeart/2005/8/layout/orgChart1"/>
    <dgm:cxn modelId="{038D7C06-02A6-4B77-9010-EA0AB4712FB1}" type="presOf" srcId="{64445314-0781-4B48-84C8-40B2BDA214B5}" destId="{8C869E70-5BEA-46F4-BBC6-D01D55ABE060}" srcOrd="0" destOrd="0" presId="urn:microsoft.com/office/officeart/2005/8/layout/orgChart1"/>
    <dgm:cxn modelId="{6DC0B306-DEDD-4E15-9288-ECB21BABBE31}" type="presOf" srcId="{2EB6C8C3-F360-457A-AB6A-49B7AD1F3AE2}" destId="{5A27085D-E96C-47CA-8839-3C863142A67E}" srcOrd="0" destOrd="0" presId="urn:microsoft.com/office/officeart/2005/8/layout/orgChart1"/>
    <dgm:cxn modelId="{0D35B207-016A-4E78-A9E5-840FEAEEA968}" type="presOf" srcId="{1D0400D0-4D5B-4015-AB82-F80E45AAE95A}" destId="{CD6702D7-E87A-41E5-8332-ABFE02010822}" srcOrd="0" destOrd="0" presId="urn:microsoft.com/office/officeart/2005/8/layout/orgChart1"/>
    <dgm:cxn modelId="{D9005209-4740-443F-8B18-67281225F65E}" srcId="{A299D532-5EF2-4E3D-8B17-5081D89281A9}" destId="{4FDEBE66-89EE-4769-97DB-2779BCD486AE}" srcOrd="1" destOrd="0" parTransId="{9B09B229-FAC7-49BF-A62C-F835DE44F2FE}" sibTransId="{F05A458C-E30E-46CB-B813-35A1A08430B4}"/>
    <dgm:cxn modelId="{3314A50B-1155-4ECC-A9BC-F4EFC6CD190A}" type="presOf" srcId="{D7EC679A-8716-405F-86F9-F41CB0237F85}" destId="{5F36C139-52EE-4E56-AEC3-DAF9D8016C18}" srcOrd="0" destOrd="0" presId="urn:microsoft.com/office/officeart/2005/8/layout/orgChart1"/>
    <dgm:cxn modelId="{BC628B0C-A090-4EE9-A43B-1DEFCE9B9BCF}" type="presOf" srcId="{19067402-3722-4F66-AB7F-BB0A0311AD32}" destId="{44AD4DE5-94B2-46FE-BF06-234131F105B7}" srcOrd="0" destOrd="0" presId="urn:microsoft.com/office/officeart/2005/8/layout/orgChart1"/>
    <dgm:cxn modelId="{F2129B0C-11E3-4157-A108-0DDAFFA99478}" type="presOf" srcId="{DA82AA6F-5522-41B2-A501-42FEB7F100D3}" destId="{7A2EB99B-0EEE-47AC-847C-C90F9035B314}" srcOrd="0" destOrd="0" presId="urn:microsoft.com/office/officeart/2005/8/layout/orgChart1"/>
    <dgm:cxn modelId="{AF63B30F-49DA-4D43-93B0-D70E8BAA7F84}" type="presOf" srcId="{47E1501A-4712-4FD1-950B-4AF81311DA24}" destId="{C65E0BFE-EA79-44B7-AD1A-7EDB66E412A5}" srcOrd="0" destOrd="0" presId="urn:microsoft.com/office/officeart/2005/8/layout/orgChart1"/>
    <dgm:cxn modelId="{23D57C10-9ACD-441E-8F4C-F2D3D0E30614}" srcId="{D311C39C-FF09-4C0B-83E9-2CA4DCEC8312}" destId="{3DBC850F-2143-44E8-A33D-AD7BD051DA9D}" srcOrd="5" destOrd="0" parTransId="{FE5B742C-8BF6-4D19-A26F-EA10D2E196D3}" sibTransId="{8AFEDD17-B546-48F7-9E7F-85876C4E162A}"/>
    <dgm:cxn modelId="{B298E711-D61B-4AB4-A2D4-73E2A6006FF5}" type="presOf" srcId="{4DFC2FB9-7BB6-4843-A3F8-49F3B5FE14C0}" destId="{CCFFFA0B-D082-402C-9325-0C638425E551}" srcOrd="0" destOrd="0" presId="urn:microsoft.com/office/officeart/2005/8/layout/orgChart1"/>
    <dgm:cxn modelId="{47636012-51C2-46FC-BFF3-514F144D8268}" type="presOf" srcId="{CEA6FE0D-7DBB-4EA5-BF3D-9A6193A29FD4}" destId="{A06F3262-4DAE-41F7-A8F8-E309CE7B8FD0}" srcOrd="0" destOrd="0" presId="urn:microsoft.com/office/officeart/2005/8/layout/orgChart1"/>
    <dgm:cxn modelId="{65711B13-0F52-41E1-8DB4-03C6F6387819}" type="presOf" srcId="{9E4B5565-837E-40DE-8BAA-9D1DA3F15EB5}" destId="{2B8A9B61-00F6-4E47-984B-6B83948459B6}" srcOrd="1" destOrd="0" presId="urn:microsoft.com/office/officeart/2005/8/layout/orgChart1"/>
    <dgm:cxn modelId="{E8584313-9341-4943-BEC4-1973BB61498A}" type="presOf" srcId="{BF6B8798-4B90-42C8-BC83-8EE4D43700BF}" destId="{3CB59CD3-FA2A-4B46-BFDA-F5B9DFA54221}" srcOrd="0" destOrd="0" presId="urn:microsoft.com/office/officeart/2005/8/layout/orgChart1"/>
    <dgm:cxn modelId="{0DBE1814-5F4B-46AD-A037-211DF47BCF01}" srcId="{79254BB4-20E5-4874-8F83-764B97E7CC87}" destId="{A299D532-5EF2-4E3D-8B17-5081D89281A9}" srcOrd="0" destOrd="0" parTransId="{F7ED86E1-5E59-4DC9-9755-644D6BD7288E}" sibTransId="{04D2B65E-56EC-4EE6-808E-D677B059E9C6}"/>
    <dgm:cxn modelId="{33A4D316-BF16-42F3-846C-D287A9F981A8}" type="presOf" srcId="{3A939CC4-9FFF-49C1-9A8F-A5153F73DE7B}" destId="{9E55C28B-15EA-4AA1-8EF4-91AFB78E24FD}" srcOrd="1" destOrd="0" presId="urn:microsoft.com/office/officeart/2005/8/layout/orgChart1"/>
    <dgm:cxn modelId="{09283D17-D61F-44C7-8D78-43DC10D2EA9B}" type="presOf" srcId="{FF4B6678-EAD9-4321-ACF9-062CFD98B841}" destId="{A051C0BC-639C-4F27-8C35-5B1B1AC23707}" srcOrd="1" destOrd="0" presId="urn:microsoft.com/office/officeart/2005/8/layout/orgChart1"/>
    <dgm:cxn modelId="{E9B0D117-4B70-4ADC-B414-D5CEEE725998}" type="presOf" srcId="{BF9F5131-92D7-408E-8DC9-C6547D5E6CBF}" destId="{E7FEE8A0-0321-4CF9-A980-5D7194FCE38B}" srcOrd="0" destOrd="0" presId="urn:microsoft.com/office/officeart/2005/8/layout/orgChart1"/>
    <dgm:cxn modelId="{E0CADE17-844B-4568-8BB9-2A53692D3D96}" type="presOf" srcId="{DF4517BA-D5B1-48AA-B92D-65FCD882AE2E}" destId="{D505344E-81C7-4094-BCBE-E9DDE4634571}" srcOrd="0" destOrd="0" presId="urn:microsoft.com/office/officeart/2005/8/layout/orgChart1"/>
    <dgm:cxn modelId="{84A82F18-81F3-48DE-A87F-E79EC45A0A0B}" type="presOf" srcId="{DC8E9ECC-5FE2-4CB8-A02C-E761D2761EFA}" destId="{3FB124D7-1BC2-48BB-A9A4-01DA64F59394}" srcOrd="1" destOrd="0" presId="urn:microsoft.com/office/officeart/2005/8/layout/orgChart1"/>
    <dgm:cxn modelId="{37755E1A-EA79-4FBC-A725-FEFF7C2F24D4}" type="presOf" srcId="{025FDDCB-8B49-4BB2-B68D-4CB78E2843D0}" destId="{BACA15B0-4EA3-441B-BFFD-647F1758811C}" srcOrd="1" destOrd="0" presId="urn:microsoft.com/office/officeart/2005/8/layout/orgChart1"/>
    <dgm:cxn modelId="{A1F9081B-BD53-4AA5-B22C-6D0473519B4D}" type="presOf" srcId="{070F83FC-A352-45A5-924E-04D1B799ECB1}" destId="{E8BA94CB-B0FC-4073-81DF-2519A88F090D}" srcOrd="1" destOrd="0" presId="urn:microsoft.com/office/officeart/2005/8/layout/orgChart1"/>
    <dgm:cxn modelId="{1402211C-15C1-44F5-8BE2-161566CBABD9}" type="presOf" srcId="{264D3413-1336-4321-9D59-7BD54F24D183}" destId="{B0470F9F-DD75-400F-AB6D-2DD4A2A95530}" srcOrd="0" destOrd="0" presId="urn:microsoft.com/office/officeart/2005/8/layout/orgChart1"/>
    <dgm:cxn modelId="{124D3C1D-1A02-40E0-ACAC-9D715DB68255}" type="presOf" srcId="{3295DC3E-4547-45AF-942F-6B5689835F7F}" destId="{3349473C-0FBE-4832-950F-732F08EF49C7}" srcOrd="0" destOrd="0" presId="urn:microsoft.com/office/officeart/2005/8/layout/orgChart1"/>
    <dgm:cxn modelId="{121A381E-9DFB-4F51-8E9D-61E1FB64F867}" type="presOf" srcId="{118C66D1-2932-4FA5-9C32-24AF3AFEDCAC}" destId="{0F9A9C64-BE88-4EA2-B92D-49B13F015A82}" srcOrd="0" destOrd="0" presId="urn:microsoft.com/office/officeart/2005/8/layout/orgChart1"/>
    <dgm:cxn modelId="{9545431E-9019-4F00-9DD6-DA24FDA352E3}" type="presOf" srcId="{AE936B4E-A8E0-4D4A-AA9F-D3620F9C28E0}" destId="{4B6F3351-38CA-4687-8DBF-E2780DD1F1D2}" srcOrd="1" destOrd="0" presId="urn:microsoft.com/office/officeart/2005/8/layout/orgChart1"/>
    <dgm:cxn modelId="{D443691F-1B4E-49C4-814D-E2EFA3FB51A2}" type="presOf" srcId="{401B2BD9-2EE3-49E7-9D97-D4DE8EB9BFB7}" destId="{80B524F0-9B2C-44C4-942D-EEFD79154652}" srcOrd="0" destOrd="0" presId="urn:microsoft.com/office/officeart/2005/8/layout/orgChart1"/>
    <dgm:cxn modelId="{5D827D20-11B7-4A8C-AC58-E89637E7893E}" type="presOf" srcId="{3015ABE5-C99C-4B34-BA8D-EC9C5EB7FB2B}" destId="{F203C107-E9F9-4578-A3D4-0B0108A90B20}" srcOrd="0" destOrd="0" presId="urn:microsoft.com/office/officeart/2005/8/layout/orgChart1"/>
    <dgm:cxn modelId="{231FBA21-FFFB-45A2-897B-3D673AA1ED01}" type="presOf" srcId="{64445314-0781-4B48-84C8-40B2BDA214B5}" destId="{59F0A33C-5B48-4730-BA8D-3EA55FD84150}" srcOrd="1" destOrd="0" presId="urn:microsoft.com/office/officeart/2005/8/layout/orgChart1"/>
    <dgm:cxn modelId="{1FED9C22-4367-470D-B9D2-EC05E4C285BD}" type="presOf" srcId="{A299D532-5EF2-4E3D-8B17-5081D89281A9}" destId="{AF0FAE00-0178-4C05-AF0D-9AA0B8F9BCAE}" srcOrd="1" destOrd="0" presId="urn:microsoft.com/office/officeart/2005/8/layout/orgChart1"/>
    <dgm:cxn modelId="{3B178524-5287-459C-B7A0-7BB8D89E671B}" type="presOf" srcId="{47069C97-1E19-4707-9C28-BE95F65F02CD}" destId="{8AF377A7-CA0B-4730-9903-5EA9E5AA9253}" srcOrd="1" destOrd="0" presId="urn:microsoft.com/office/officeart/2005/8/layout/orgChart1"/>
    <dgm:cxn modelId="{FC0E3C26-CDBC-4902-9D90-B978BA8BA832}" srcId="{63299FAF-9855-4C0B-8DD1-9F9A0E6E0584}" destId="{2EB6C8C3-F360-457A-AB6A-49B7AD1F3AE2}" srcOrd="4" destOrd="0" parTransId="{DF4517BA-D5B1-48AA-B92D-65FCD882AE2E}" sibTransId="{B7145F8C-B411-419E-8D92-1CC62B31554E}"/>
    <dgm:cxn modelId="{BCAE7F27-ADFF-4793-B53D-EA470636EBB0}" srcId="{5A158180-B16F-4152-A922-5D91822EC05B}" destId="{1F3D4E78-EC3C-4176-8376-CABFFC36FB6F}" srcOrd="0" destOrd="0" parTransId="{B73C58BA-AD93-44A6-A7B2-7A5DC4DE0C14}" sibTransId="{AA27BC28-18B5-4DCF-B20C-A94B33A40EC0}"/>
    <dgm:cxn modelId="{0CF9E127-3646-4BE8-8456-29AED1F68487}" type="presOf" srcId="{EAF54144-3D1B-48AE-8353-ACAF203B2607}" destId="{875614B0-9B31-47AF-BB10-FE9FC1A91E94}" srcOrd="0" destOrd="0" presId="urn:microsoft.com/office/officeart/2005/8/layout/orgChart1"/>
    <dgm:cxn modelId="{9AC91628-DA5D-4A4D-9EB6-B698F6C084EB}" type="presOf" srcId="{35C7FBE2-B1DD-4AE1-AA20-3FD18D8DD9C7}" destId="{E4B81067-59FF-4659-99BD-528530262628}" srcOrd="1" destOrd="0" presId="urn:microsoft.com/office/officeart/2005/8/layout/orgChart1"/>
    <dgm:cxn modelId="{D3A0FD28-98E4-450C-BBB4-79B8C14040C7}" type="presOf" srcId="{131EEECF-50CC-4940-B94B-945E2EA5E296}" destId="{CA498302-4F85-431C-B6B0-8ECA92C1ECCB}" srcOrd="0" destOrd="0" presId="urn:microsoft.com/office/officeart/2005/8/layout/orgChart1"/>
    <dgm:cxn modelId="{4BE70F2A-36E2-4354-94E4-49134048FCE4}" srcId="{BBD23B5F-6B2E-457F-8958-57DAC766CD29}" destId="{3E4A94A5-503B-429B-9A4C-AC55D6476AFA}" srcOrd="11" destOrd="0" parTransId="{2E786096-A9C4-4121-BC0E-78CF3C8631CF}" sibTransId="{8A0B4B3F-2B91-432A-8075-C858AE4836EE}"/>
    <dgm:cxn modelId="{08BF222B-56BC-46D4-9974-1EC9D741AB6D}" srcId="{47069C97-1E19-4707-9C28-BE95F65F02CD}" destId="{80264165-8177-4A89-8843-4304B2734649}" srcOrd="0" destOrd="0" parTransId="{264D3413-1336-4321-9D59-7BD54F24D183}" sibTransId="{8578EC41-EAE3-4CA1-B1A0-7F71B67B9541}"/>
    <dgm:cxn modelId="{3CB0A22E-F366-4901-AC0F-4DC8784DA003}" srcId="{64445314-0781-4B48-84C8-40B2BDA214B5}" destId="{2BF906A4-A16F-4EA6-A250-08AEB8F2EDF2}" srcOrd="4" destOrd="0" parTransId="{D36BC458-19C8-4380-B757-89E3EA84CF6B}" sibTransId="{E32DE6C9-9A9B-4726-8EBB-19F7D504CB58}"/>
    <dgm:cxn modelId="{0921242F-CCB8-4D94-B284-4A533EE419F6}" type="presOf" srcId="{79254BB4-20E5-4874-8F83-764B97E7CC87}" destId="{F999E586-9F36-42C0-85ED-905F3739F699}" srcOrd="1" destOrd="0" presId="urn:microsoft.com/office/officeart/2005/8/layout/orgChart1"/>
    <dgm:cxn modelId="{EC9FD431-D477-4F0B-867F-DA9743D18113}" srcId="{4AB6AF3D-53A1-400E-BD07-E42D0A62216C}" destId="{3295DC3E-4547-45AF-942F-6B5689835F7F}" srcOrd="1" destOrd="0" parTransId="{401B2BD9-2EE3-49E7-9D97-D4DE8EB9BFB7}" sibTransId="{1D6A18F6-8DA1-4595-9E61-0E33A6350773}"/>
    <dgm:cxn modelId="{E0220036-611D-4E3C-848C-096796E30C4E}" srcId="{63299FAF-9855-4C0B-8DD1-9F9A0E6E0584}" destId="{757DAFE3-BCEC-406F-9CE3-3FDF07D6F111}" srcOrd="2" destOrd="0" parTransId="{C9986432-520B-4F4A-AC56-341EEBC57F90}" sibTransId="{B5043801-78D0-4DFC-B8CA-DB65225B425A}"/>
    <dgm:cxn modelId="{F995AC37-BF6C-45DF-923A-67C729BA67DD}" type="presOf" srcId="{0A33095A-1D97-42A3-B3B3-A76763A39BB4}" destId="{A6F0619E-4EFE-4D65-BBFA-B36D0AF58A16}" srcOrd="0" destOrd="0" presId="urn:microsoft.com/office/officeart/2005/8/layout/orgChart1"/>
    <dgm:cxn modelId="{287FE738-DFE9-4136-B744-EA6FFDA34DF8}" type="presOf" srcId="{03878C71-0E4D-4FF3-AF75-301E7AFFF77B}" destId="{EF495979-EC7B-46D2-BFEB-798CDA9329EF}" srcOrd="0" destOrd="0" presId="urn:microsoft.com/office/officeart/2005/8/layout/orgChart1"/>
    <dgm:cxn modelId="{7023303B-447E-411C-AF5E-BD62E772B4BF}" type="presOf" srcId="{1C5D5631-3385-4394-9446-BAB300A69709}" destId="{30B3939F-D58F-466E-B58B-C0E80B68FD7F}" srcOrd="0" destOrd="0" presId="urn:microsoft.com/office/officeart/2005/8/layout/orgChart1"/>
    <dgm:cxn modelId="{5B3E713B-B883-4697-8EC8-3FABA727ACF6}" type="presOf" srcId="{4EE7D5F2-51F4-4ED3-A8CA-5D4461B619C1}" destId="{603F7965-315C-4A2D-89F7-014565E7563B}" srcOrd="1" destOrd="0" presId="urn:microsoft.com/office/officeart/2005/8/layout/orgChart1"/>
    <dgm:cxn modelId="{E60D7C3E-1879-496E-8B65-32A57D01DFF4}" type="presOf" srcId="{B880EDBC-8EAD-43EC-A750-9282F6A2B745}" destId="{98481CF6-E243-4EC9-BB83-C7CF2F041E74}" srcOrd="0" destOrd="0" presId="urn:microsoft.com/office/officeart/2005/8/layout/orgChart1"/>
    <dgm:cxn modelId="{BD9C963E-9C2B-4E62-A59B-3CA6B78DDC96}" type="presOf" srcId="{5D9FDEF6-8DD7-4D8E-ADB7-20C02C002EEA}" destId="{020C7FBE-FCFC-493A-B459-981BE69379DF}" srcOrd="0" destOrd="0" presId="urn:microsoft.com/office/officeart/2005/8/layout/orgChart1"/>
    <dgm:cxn modelId="{D72CA73E-3A91-4AF4-97FC-7C5E12204707}" srcId="{B3B3EB86-1ECA-49C7-A8E5-D8BE61FD3372}" destId="{D311C39C-FF09-4C0B-83E9-2CA4DCEC8312}" srcOrd="0" destOrd="0" parTransId="{F8235550-3B48-4CE7-AF89-534180FDE985}" sibTransId="{29A143A8-73CF-4D7F-9B83-6EBE7C63222A}"/>
    <dgm:cxn modelId="{3538033F-F7ED-4CDD-A3BC-EBDE6EAC9B61}" type="presOf" srcId="{0FBD90A3-C4AC-42B5-A323-81505908707D}" destId="{FE9E0E32-5CAB-437A-9140-87DF05550E0D}" srcOrd="1" destOrd="0" presId="urn:microsoft.com/office/officeart/2005/8/layout/orgChart1"/>
    <dgm:cxn modelId="{3F47AD3F-04BE-4012-9D7B-9C0FD501C081}" type="presOf" srcId="{D2139DFD-6187-4769-A9EE-AF7835CC48FB}" destId="{23A4020A-6D86-4E09-9C1C-57D2AB603DE6}" srcOrd="0" destOrd="0" presId="urn:microsoft.com/office/officeart/2005/8/layout/orgChart1"/>
    <dgm:cxn modelId="{487D3940-1622-4559-9D81-48ABCFA04FDC}" srcId="{BBD23B5F-6B2E-457F-8958-57DAC766CD29}" destId="{F75B0FA9-6FCF-4BB4-B561-14BA377DE16D}" srcOrd="4" destOrd="0" parTransId="{2D89BB7F-E823-496C-BE27-F64960F37021}" sibTransId="{E7167869-2E2B-4851-9F54-6B1E59C9E3A7}"/>
    <dgm:cxn modelId="{17BD8E40-7269-42EE-911D-9BA7C80F5AC8}" type="presOf" srcId="{63299FAF-9855-4C0B-8DD1-9F9A0E6E0584}" destId="{7A89E642-77B9-47A6-9DCE-132031FB5CED}" srcOrd="1" destOrd="0" presId="urn:microsoft.com/office/officeart/2005/8/layout/orgChart1"/>
    <dgm:cxn modelId="{FF6CE340-3A99-41BD-9D2D-7962F41D5968}" srcId="{BBD23B5F-6B2E-457F-8958-57DAC766CD29}" destId="{B880EDBC-8EAD-43EC-A750-9282F6A2B745}" srcOrd="2" destOrd="0" parTransId="{10412820-6908-4B62-8F32-D84B039BD3A3}" sibTransId="{15DCEC8A-713E-42BA-8B5E-47687F6EC7C8}"/>
    <dgm:cxn modelId="{31F3A35E-98BB-446F-9CFE-5B9CAAAAB879}" type="presOf" srcId="{C94CA10F-E9B3-40D0-9441-8352BDF335E3}" destId="{13DB3859-AD0F-4FC4-BC90-1D6725ECC081}" srcOrd="0" destOrd="0" presId="urn:microsoft.com/office/officeart/2005/8/layout/orgChart1"/>
    <dgm:cxn modelId="{FB80F15F-43E5-4146-BB2B-DF93FA8B50B5}" type="presOf" srcId="{E763D9E1-1139-498A-9E0E-9BFCE4A7E059}" destId="{8F47DA39-712C-43CC-85E8-F74332F62D94}" srcOrd="0" destOrd="0" presId="urn:microsoft.com/office/officeart/2005/8/layout/orgChart1"/>
    <dgm:cxn modelId="{B6491960-6677-44F0-8D9E-B7346CA977C5}" type="presOf" srcId="{C39794E2-ED2E-4E1B-9BAB-63CE7131730C}" destId="{EA82191D-9374-49ED-ABCA-CE2C11A6499A}" srcOrd="0" destOrd="0" presId="urn:microsoft.com/office/officeart/2005/8/layout/orgChart1"/>
    <dgm:cxn modelId="{077A2560-90AA-4F47-9FE9-DE6420C14DAC}" type="presOf" srcId="{9E4B5565-837E-40DE-8BAA-9D1DA3F15EB5}" destId="{BFF8E042-4BB1-437F-86BF-001B5E332B64}" srcOrd="0" destOrd="0" presId="urn:microsoft.com/office/officeart/2005/8/layout/orgChart1"/>
    <dgm:cxn modelId="{2B489F60-D322-4F79-A68B-D0D90F6D3920}" srcId="{4AB6AF3D-53A1-400E-BD07-E42D0A62216C}" destId="{BBD23B5F-6B2E-457F-8958-57DAC766CD29}" srcOrd="0" destOrd="0" parTransId="{D4FD02ED-3515-4743-95FB-977BD3336F99}" sibTransId="{BC2529DC-A7E1-40D3-8A99-DBF48306E0C1}"/>
    <dgm:cxn modelId="{AA13EE60-5B0A-4DC9-8443-D2E1A61EBCBA}" type="presOf" srcId="{19DF965D-3F3D-4277-861C-D08BFE5E838C}" destId="{FBE6D1EA-45A0-4F3B-8FFF-DEE7D2290100}" srcOrd="1" destOrd="0" presId="urn:microsoft.com/office/officeart/2005/8/layout/orgChart1"/>
    <dgm:cxn modelId="{FFCFF160-1CBD-4F1F-80A1-021E3622BB88}" type="presOf" srcId="{CA775D23-4CC2-43CD-8923-363462FE3F49}" destId="{361F6A6F-D495-4A39-8687-004BFEE33178}" srcOrd="0" destOrd="0" presId="urn:microsoft.com/office/officeart/2005/8/layout/orgChart1"/>
    <dgm:cxn modelId="{90677441-84F6-4740-8C8E-8924BF78FD8D}" type="presOf" srcId="{896072C5-405B-4D09-B43C-29E6CE6D84AB}" destId="{DB667B6F-F73A-4FD7-AD03-405A812C0A52}" srcOrd="0" destOrd="0" presId="urn:microsoft.com/office/officeart/2005/8/layout/orgChart1"/>
    <dgm:cxn modelId="{C52BD141-EFCE-4330-833D-A288A6CDB43F}" type="presOf" srcId="{12D934B2-82EE-4D7E-9B92-67B0EFE94598}" destId="{13FE28CA-1A88-41B4-96D0-A5848A5DC94D}" srcOrd="1" destOrd="0" presId="urn:microsoft.com/office/officeart/2005/8/layout/orgChart1"/>
    <dgm:cxn modelId="{D203D741-C49C-4793-86AA-93D81EEEAD85}" srcId="{0FBD90A3-C4AC-42B5-A323-81505908707D}" destId="{6F37FCFB-092E-46DA-90BF-46FD4A8CB9E7}" srcOrd="0" destOrd="0" parTransId="{CBD6EDB4-F793-4FCF-A92D-A90AA6AA5691}" sibTransId="{9C79F28E-8A37-4D68-BE9D-4C3E1EEF2850}"/>
    <dgm:cxn modelId="{01684D42-B2B4-41A8-AF80-E7E0C8F65066}" type="presOf" srcId="{67C755D5-995B-466A-BD82-38D0FA844677}" destId="{AA40FF5D-C9BE-49B0-8F37-7C5A72496057}" srcOrd="1" destOrd="0" presId="urn:microsoft.com/office/officeart/2005/8/layout/orgChart1"/>
    <dgm:cxn modelId="{03CC8A63-CE19-4318-8F76-AD51277E93A9}" type="presOf" srcId="{BBD23B5F-6B2E-457F-8958-57DAC766CD29}" destId="{711EC491-AD43-4BF7-91D6-C459586ACE06}" srcOrd="1" destOrd="0" presId="urn:microsoft.com/office/officeart/2005/8/layout/orgChart1"/>
    <dgm:cxn modelId="{A49B9643-90DD-419B-B73B-916404503DE8}" srcId="{DC8E9ECC-5FE2-4CB8-A02C-E761D2761EFA}" destId="{5A158180-B16F-4152-A922-5D91822EC05B}" srcOrd="1" destOrd="0" parTransId="{E763D9E1-1139-498A-9E0E-9BFCE4A7E059}" sibTransId="{5732D5C0-F737-4016-851A-68BFB92AB2C9}"/>
    <dgm:cxn modelId="{8A80B664-9E98-48C9-93C3-1FC7F0A69510}" type="presOf" srcId="{A15B6CF9-9477-4B2B-A991-9D870BB27CAB}" destId="{D146EC44-22C3-45E7-8A0E-2AEE1ED569AC}" srcOrd="0" destOrd="0" presId="urn:microsoft.com/office/officeart/2005/8/layout/orgChart1"/>
    <dgm:cxn modelId="{0943D964-0151-4ECE-B13D-C183778F6ADE}" type="presOf" srcId="{4DFC2FB9-7BB6-4843-A3F8-49F3B5FE14C0}" destId="{10D282BA-2A9D-4A3F-939D-E61CD5F4D56E}" srcOrd="1" destOrd="0" presId="urn:microsoft.com/office/officeart/2005/8/layout/orgChart1"/>
    <dgm:cxn modelId="{52A8F664-755A-4696-BDCA-9F79C6BF4CDC}" type="presOf" srcId="{022F0A7D-C140-40F2-B24B-58802BA5F46E}" destId="{68B012D4-69E8-45AD-8650-D90A9AAF2A35}" srcOrd="0" destOrd="0" presId="urn:microsoft.com/office/officeart/2005/8/layout/orgChart1"/>
    <dgm:cxn modelId="{B6CAFF44-D27D-4099-81BD-7F4C35E1B218}" type="presOf" srcId="{F1B55E2A-3C23-4EE1-B266-74E14EAA1481}" destId="{3BD2157F-F62F-45E4-9B5A-715A3671D7A9}" srcOrd="0" destOrd="0" presId="urn:microsoft.com/office/officeart/2005/8/layout/orgChart1"/>
    <dgm:cxn modelId="{83C9AE65-B16E-4F57-86B2-0F06CDAFCA52}" srcId="{BBD23B5F-6B2E-457F-8958-57DAC766CD29}" destId="{171EC130-034B-4349-BC9A-0568181C6044}" srcOrd="9" destOrd="0" parTransId="{ACFFD022-4CE2-432D-AD16-2CEA383B5089}" sibTransId="{958BC38D-067D-4198-90F2-DF829A9ED688}"/>
    <dgm:cxn modelId="{B01EB165-B18A-40B0-9CEA-84B38F364DC4}" srcId="{47069C97-1E19-4707-9C28-BE95F65F02CD}" destId="{35C7FBE2-B1DD-4AE1-AA20-3FD18D8DD9C7}" srcOrd="1" destOrd="0" parTransId="{4DDB26A5-314A-4D57-929F-D259BDE74CC3}" sibTransId="{B6109BF6-E51F-4201-84AD-F2B8D1B41B41}"/>
    <dgm:cxn modelId="{C8A3E645-F1AA-4EEF-96A1-4FACD6778882}" type="presOf" srcId="{BBD23B5F-6B2E-457F-8958-57DAC766CD29}" destId="{3AD4CC14-DDEF-4620-82D8-8280E7F80469}" srcOrd="0" destOrd="0" presId="urn:microsoft.com/office/officeart/2005/8/layout/orgChart1"/>
    <dgm:cxn modelId="{52923066-427E-40B6-82D7-A13BE3E34053}" type="presOf" srcId="{67C755D5-995B-466A-BD82-38D0FA844677}" destId="{1300A661-AFEF-4683-81DA-43F0C5D882F4}" srcOrd="0" destOrd="0" presId="urn:microsoft.com/office/officeart/2005/8/layout/orgChart1"/>
    <dgm:cxn modelId="{89199846-622C-4E71-8DE8-F951CDEE00C6}" type="presOf" srcId="{9EFB5D7C-0E9E-40C6-B695-DA26FFEBE76B}" destId="{D21BB12F-DD9A-4E90-A9A9-6D5ADD65B08A}" srcOrd="0" destOrd="0" presId="urn:microsoft.com/office/officeart/2005/8/layout/orgChart1"/>
    <dgm:cxn modelId="{B676D266-A568-446C-8A12-63403292D2B3}" type="presOf" srcId="{171EC130-034B-4349-BC9A-0568181C6044}" destId="{C8520855-E624-4D51-95A7-ED64D461311D}" srcOrd="1" destOrd="0" presId="urn:microsoft.com/office/officeart/2005/8/layout/orgChart1"/>
    <dgm:cxn modelId="{5B2E0967-FF73-4CC2-8963-05E3EE2C84C7}" type="presOf" srcId="{F756F4C4-D4DD-4F43-805F-ADEF43E36382}" destId="{02EE9636-3F74-4BBE-8D3F-8083A1FE7625}" srcOrd="1" destOrd="0" presId="urn:microsoft.com/office/officeart/2005/8/layout/orgChart1"/>
    <dgm:cxn modelId="{075B1E67-7E5E-4E39-89A3-9A217151BE21}" type="presOf" srcId="{6A408015-BFB4-4BF9-8655-BA87F0BEA54D}" destId="{9C5A9FD7-2B7B-47D7-9E8E-2ED5BF1F0F6E}" srcOrd="0" destOrd="0" presId="urn:microsoft.com/office/officeart/2005/8/layout/orgChart1"/>
    <dgm:cxn modelId="{E8F06447-327E-4886-8C1A-A9FCD5559C40}" type="presOf" srcId="{757DAFE3-BCEC-406F-9CE3-3FDF07D6F111}" destId="{23AB2E9A-1545-4B1B-B208-ED826E5627A7}" srcOrd="0" destOrd="0" presId="urn:microsoft.com/office/officeart/2005/8/layout/orgChart1"/>
    <dgm:cxn modelId="{1E828E48-CC2C-4D2A-83F1-648E69B2B9FB}" srcId="{93A9053F-482B-4DE7-8025-B2AD50871DEE}" destId="{DC8E9ECC-5FE2-4CB8-A02C-E761D2761EFA}" srcOrd="0" destOrd="0" parTransId="{1E181DC7-22D8-4BAB-AB12-74089F5D778B}" sibTransId="{2D36309F-4819-446B-857D-4BDEE3071E44}"/>
    <dgm:cxn modelId="{F0FC0749-B45E-408A-9276-1BFEC005D85E}" type="presOf" srcId="{4FDEBE66-89EE-4769-97DB-2779BCD486AE}" destId="{33D8E6A1-0296-43BB-A81A-9A6151C0F664}" srcOrd="0" destOrd="0" presId="urn:microsoft.com/office/officeart/2005/8/layout/orgChart1"/>
    <dgm:cxn modelId="{B76EBD49-125C-4ACA-B11E-A730A584BF7C}" type="presOf" srcId="{C39794E2-ED2E-4E1B-9BAB-63CE7131730C}" destId="{935F4267-4708-4387-B566-8451BC20BF4F}" srcOrd="1" destOrd="0" presId="urn:microsoft.com/office/officeart/2005/8/layout/orgChart1"/>
    <dgm:cxn modelId="{07CFE169-6202-4488-96A7-92CE188838C7}" type="presOf" srcId="{03565487-7CBF-423D-9889-09B7FAEFE960}" destId="{E63013F3-498C-4EA4-B562-9A90022341AF}" srcOrd="0" destOrd="0" presId="urn:microsoft.com/office/officeart/2005/8/layout/orgChart1"/>
    <dgm:cxn modelId="{66E9056A-1AEE-43A6-A8FC-A2A92F1F9368}" type="presOf" srcId="{F8EF3496-DA4D-471C-9B22-A44AB47E75AA}" destId="{47D7B4F3-CC13-45DF-9C0C-225F8B8E4F43}" srcOrd="0" destOrd="0" presId="urn:microsoft.com/office/officeart/2005/8/layout/orgChart1"/>
    <dgm:cxn modelId="{A91DBD4A-5F3B-4C36-84FB-13EFD7081B51}" type="presOf" srcId="{A15B6CF9-9477-4B2B-A991-9D870BB27CAB}" destId="{F91A1BC7-25A8-466C-890D-4982693EC9EF}" srcOrd="1" destOrd="0" presId="urn:microsoft.com/office/officeart/2005/8/layout/orgChart1"/>
    <dgm:cxn modelId="{335DB14B-1377-493F-BAE4-C6410C35F391}" srcId="{BBD23B5F-6B2E-457F-8958-57DAC766CD29}" destId="{C39794E2-ED2E-4E1B-9BAB-63CE7131730C}" srcOrd="10" destOrd="0" parTransId="{B9F557AC-6DA9-414F-9DDC-8AD6CEE95750}" sibTransId="{9C418B6A-ABEF-481A-BD44-75EFBDFD6639}"/>
    <dgm:cxn modelId="{ED9AEE6B-1825-4D38-A6BB-74E90D5E2B9A}" srcId="{63299FAF-9855-4C0B-8DD1-9F9A0E6E0584}" destId="{140A3E86-2693-4823-97A3-BB071830E02F}" srcOrd="1" destOrd="0" parTransId="{AF0DC6A1-DF82-48EB-9F74-8D66137308CD}" sibTransId="{29F0544D-5FE7-4313-AE87-2DC447C76786}"/>
    <dgm:cxn modelId="{8919EE4C-963E-4330-9958-BB6B497C1D18}" type="presOf" srcId="{2BF906A4-A16F-4EA6-A250-08AEB8F2EDF2}" destId="{6B982DAD-3E9E-472A-99A3-1D0E438C5B5D}" srcOrd="0" destOrd="0" presId="urn:microsoft.com/office/officeart/2005/8/layout/orgChart1"/>
    <dgm:cxn modelId="{ED662D4D-558D-484F-8D8B-CE6DD239A9CE}" type="presOf" srcId="{CBD6EDB4-F793-4FCF-A92D-A90AA6AA5691}" destId="{E8BA0692-0539-4C0A-8A90-486126779572}" srcOrd="0" destOrd="0" presId="urn:microsoft.com/office/officeart/2005/8/layout/orgChart1"/>
    <dgm:cxn modelId="{99DA3C6D-9CB4-4305-9F3F-502888A8BC17}" type="presOf" srcId="{9EFB5D7C-0E9E-40C6-B695-DA26FFEBE76B}" destId="{FEEC0A21-DEEA-4154-8DE0-AD23C939359A}" srcOrd="1" destOrd="0" presId="urn:microsoft.com/office/officeart/2005/8/layout/orgChart1"/>
    <dgm:cxn modelId="{5094654D-CE60-4EA8-BA84-D3659B132DA0}" type="presOf" srcId="{757DAFE3-BCEC-406F-9CE3-3FDF07D6F111}" destId="{C9BB0EF9-FBB1-4689-820D-2091ACAF1AE5}" srcOrd="1" destOrd="0" presId="urn:microsoft.com/office/officeart/2005/8/layout/orgChart1"/>
    <dgm:cxn modelId="{547A674D-F99E-45C0-947F-E6131D67A45D}" type="presOf" srcId="{170AB994-7518-42D4-9DB6-5CEB46E4FF83}" destId="{DB17F926-41C9-49E8-991B-7B6578984572}" srcOrd="0" destOrd="0" presId="urn:microsoft.com/office/officeart/2005/8/layout/orgChart1"/>
    <dgm:cxn modelId="{DF03516D-99B0-4402-8D24-CFA7D8C1441E}" type="presOf" srcId="{39A15AE7-024A-4961-8BAC-F02C500DC216}" destId="{DA2C5581-F429-4A51-B5E9-DB3AB38B0F70}" srcOrd="0" destOrd="0" presId="urn:microsoft.com/office/officeart/2005/8/layout/orgChart1"/>
    <dgm:cxn modelId="{F671784D-2F77-4419-9608-444CC3E0264C}" srcId="{D311C39C-FF09-4C0B-83E9-2CA4DCEC8312}" destId="{1D0400D0-4D5B-4015-AB82-F80E45AAE95A}" srcOrd="2" destOrd="0" parTransId="{131EEECF-50CC-4940-B94B-945E2EA5E296}" sibTransId="{9DD7655E-B9D0-44D4-8C8F-6EBFFC603DD5}"/>
    <dgm:cxn modelId="{0F28C06D-B067-474D-837D-701DD3B28393}" type="presOf" srcId="{1E2B6575-1C66-4763-A569-DA0A1559C328}" destId="{E6236AED-68E4-45B8-858D-B7AE503EF7EE}" srcOrd="0" destOrd="0" presId="urn:microsoft.com/office/officeart/2005/8/layout/orgChart1"/>
    <dgm:cxn modelId="{CC89266E-6869-4970-9B25-2361EDD9417B}" type="presOf" srcId="{D311C39C-FF09-4C0B-83E9-2CA4DCEC8312}" destId="{C691DC81-4186-432D-BBD4-43F4F5BDCCBC}" srcOrd="0" destOrd="0" presId="urn:microsoft.com/office/officeart/2005/8/layout/orgChart1"/>
    <dgm:cxn modelId="{4BF83D6E-E5BD-48B1-8061-CFD9AB5129B3}" type="presOf" srcId="{F7ED86E1-5E59-4DC9-9755-644D6BD7288E}" destId="{537F9C4E-5FA2-462A-AD24-FDA7D89265D1}" srcOrd="0" destOrd="0" presId="urn:microsoft.com/office/officeart/2005/8/layout/orgChart1"/>
    <dgm:cxn modelId="{C50DF34E-0F65-448C-90E5-F621FF64520E}" type="presOf" srcId="{1D0400D0-4D5B-4015-AB82-F80E45AAE95A}" destId="{F9AE75D8-CD57-4873-ADC1-E68D5558CA51}" srcOrd="1" destOrd="0" presId="urn:microsoft.com/office/officeart/2005/8/layout/orgChart1"/>
    <dgm:cxn modelId="{BEC2B770-C0EC-4006-ABFE-412270DD784D}" type="presOf" srcId="{44A9C8ED-1A4B-43A9-8112-DF5201C3D8F2}" destId="{D30D1130-B314-463A-A882-B905C4EA380B}" srcOrd="0" destOrd="0" presId="urn:microsoft.com/office/officeart/2005/8/layout/orgChart1"/>
    <dgm:cxn modelId="{A5D8D050-8795-4EEA-AE6F-A49AF7285BB7}" type="presOf" srcId="{36AE6CC1-331F-4744-96A2-C6E2652652C4}" destId="{54781A3B-BF58-48B3-AA39-45F806EF30F1}" srcOrd="1" destOrd="0" presId="urn:microsoft.com/office/officeart/2005/8/layout/orgChart1"/>
    <dgm:cxn modelId="{2C10D851-442C-4B07-9F0F-0FD4FEE3F489}" srcId="{BBD23B5F-6B2E-457F-8958-57DAC766CD29}" destId="{AF520FD7-7976-492A-8BD0-4131BA59B0EB}" srcOrd="15" destOrd="0" parTransId="{50A515A5-9303-416B-86C4-C2EFC6F745BD}" sibTransId="{5DBB1D81-A761-4501-A029-E8142905C8FC}"/>
    <dgm:cxn modelId="{D3CD3E52-D9E0-47E3-8DC0-1B0B0C91863E}" type="presOf" srcId="{DA089799-0760-4FFB-A7E8-7CE26CE16895}" destId="{7F3B0CDF-C72B-4727-97F6-D72F7C4CB0AB}" srcOrd="0" destOrd="0" presId="urn:microsoft.com/office/officeart/2005/8/layout/orgChart1"/>
    <dgm:cxn modelId="{32304452-F332-4FB7-9746-6E151A498D41}" type="presOf" srcId="{F75B0FA9-6FCF-4BB4-B561-14BA377DE16D}" destId="{28FD49B7-28F2-4678-AA30-4848B50FD19F}" srcOrd="1" destOrd="0" presId="urn:microsoft.com/office/officeart/2005/8/layout/orgChart1"/>
    <dgm:cxn modelId="{C0F15772-6A03-4B30-BE3E-976FCB9AC6D0}" type="presOf" srcId="{9F01BC06-EB50-41C2-AF1B-6B97B1E810C6}" destId="{A507F520-B1B4-417A-92B9-0B3FC05B54D5}" srcOrd="1" destOrd="0" presId="urn:microsoft.com/office/officeart/2005/8/layout/orgChart1"/>
    <dgm:cxn modelId="{5A26AE72-CA1B-47CF-B84A-D11898F8A09D}" type="presOf" srcId="{19DF965D-3F3D-4277-861C-D08BFE5E838C}" destId="{AA3DAA37-AE1F-4A32-A137-3F94EC50A8D8}" srcOrd="0" destOrd="0" presId="urn:microsoft.com/office/officeart/2005/8/layout/orgChart1"/>
    <dgm:cxn modelId="{C958DC52-4717-4AE8-8F48-3968F13D0992}" type="presOf" srcId="{4AB6AF3D-53A1-400E-BD07-E42D0A62216C}" destId="{A5F5006F-7FD4-496F-A337-9BE11346E594}" srcOrd="1" destOrd="0" presId="urn:microsoft.com/office/officeart/2005/8/layout/orgChart1"/>
    <dgm:cxn modelId="{CFE19153-A151-409D-A9CF-59A6A689829B}" type="presOf" srcId="{4DDB26A5-314A-4D57-929F-D259BDE74CC3}" destId="{C1DD1AC0-FC7B-4C16-B761-3432C424C691}" srcOrd="0" destOrd="0" presId="urn:microsoft.com/office/officeart/2005/8/layout/orgChart1"/>
    <dgm:cxn modelId="{2CB4BC53-BC93-415E-8027-7A7E23C0D792}" type="presOf" srcId="{DA7E0677-22E3-4B91-ADCD-AB884CAC0E49}" destId="{B2CC6EDE-1E3D-42BF-99F3-225AEC04AB99}" srcOrd="0" destOrd="0" presId="urn:microsoft.com/office/officeart/2005/8/layout/orgChart1"/>
    <dgm:cxn modelId="{E1BA1654-C609-4428-9556-E904A862ACA4}" srcId="{BBD23B5F-6B2E-457F-8958-57DAC766CD29}" destId="{070F83FC-A352-45A5-924E-04D1B799ECB1}" srcOrd="3" destOrd="0" parTransId="{EB59211B-EDB7-440C-B21B-ED682133989F}" sibTransId="{25AD816A-0A73-4443-BE41-097BD6F7227B}"/>
    <dgm:cxn modelId="{A38E2974-50B4-402B-A7E7-31BD08B23241}" type="presOf" srcId="{DDB6FE7B-7FD0-40BF-9422-DB289CDAB500}" destId="{1F54488F-4E7B-4A93-9A19-0ACD0FB713DA}" srcOrd="0" destOrd="0" presId="urn:microsoft.com/office/officeart/2005/8/layout/orgChart1"/>
    <dgm:cxn modelId="{EDE05154-A942-408E-9978-16BF4B6A4A12}" srcId="{4AB6AF3D-53A1-400E-BD07-E42D0A62216C}" destId="{8EBD30F7-D499-4467-ACBC-B5FAF3477394}" srcOrd="2" destOrd="0" parTransId="{1E2DB4E3-EA5B-4E4C-AAD0-738B550B7C24}" sibTransId="{96503435-119B-47C7-8852-86C961F6A930}"/>
    <dgm:cxn modelId="{9D5B7C54-ECF8-4C1E-9383-E20882040226}" type="presOf" srcId="{5A158180-B16F-4152-A922-5D91822EC05B}" destId="{8B27AAD0-C8B1-4819-8E32-955B67F51B09}" srcOrd="1" destOrd="0" presId="urn:microsoft.com/office/officeart/2005/8/layout/orgChart1"/>
    <dgm:cxn modelId="{F97C9575-FCC8-4442-943B-A607D1EE0B71}" srcId="{022F0A7D-C140-40F2-B24B-58802BA5F46E}" destId="{CEA6FE0D-7DBB-4EA5-BF3D-9A6193A29FD4}" srcOrd="2" destOrd="0" parTransId="{3015ABE5-C99C-4B34-BA8D-EC9C5EB7FB2B}" sibTransId="{28631917-A67F-4498-AB96-D334EE0F6095}"/>
    <dgm:cxn modelId="{3B10AC75-FD11-486B-99BF-FB3EF2CA0B38}" type="presOf" srcId="{80264165-8177-4A89-8843-4304B2734649}" destId="{C747F659-697E-4A21-98EE-07E298CBB6D9}" srcOrd="1" destOrd="0" presId="urn:microsoft.com/office/officeart/2005/8/layout/orgChart1"/>
    <dgm:cxn modelId="{992D7456-BB79-48F8-B069-C0CB0947A1DE}" type="presOf" srcId="{2D89BB7F-E823-496C-BE27-F64960F37021}" destId="{308E9377-5855-46F8-B10F-7BDFC0EC38D3}" srcOrd="0" destOrd="0" presId="urn:microsoft.com/office/officeart/2005/8/layout/orgChart1"/>
    <dgm:cxn modelId="{2BC78B77-105E-4C42-9793-679FB2552FD8}" type="presOf" srcId="{638D88BA-DD2B-4DC7-8BA1-F20E243576FE}" destId="{6E05D16F-671B-4193-931F-D258BCF6D2F8}" srcOrd="1" destOrd="0" presId="urn:microsoft.com/office/officeart/2005/8/layout/orgChart1"/>
    <dgm:cxn modelId="{B90BA577-CA95-4684-8FFA-A906FA4CFC86}" type="presOf" srcId="{F8235550-3B48-4CE7-AF89-534180FDE985}" destId="{DFABF2FE-1001-4471-99C4-39AEB40386FC}" srcOrd="0" destOrd="0" presId="urn:microsoft.com/office/officeart/2005/8/layout/orgChart1"/>
    <dgm:cxn modelId="{6F38B677-0063-4EDC-B31B-3B42635F90A5}" type="presOf" srcId="{C01E6C81-7558-4BF1-81BD-63BFC675C28D}" destId="{5DC6974E-9084-49AA-92B0-45F33EEE1D86}" srcOrd="1" destOrd="0" presId="urn:microsoft.com/office/officeart/2005/8/layout/orgChart1"/>
    <dgm:cxn modelId="{D1DDD277-6C8A-422B-A1D7-3E93D525F079}" type="presOf" srcId="{FF4B6678-EAD9-4321-ACF9-062CFD98B841}" destId="{177C82B1-DB44-499D-BC44-076E7323A026}" srcOrd="0" destOrd="0" presId="urn:microsoft.com/office/officeart/2005/8/layout/orgChart1"/>
    <dgm:cxn modelId="{2784F058-53E0-4041-83F5-692D1A578986}" type="presOf" srcId="{3DBC850F-2143-44E8-A33D-AD7BD051DA9D}" destId="{5308A49C-92A9-487D-AE9F-2FC93A6F36A0}" srcOrd="1" destOrd="0" presId="urn:microsoft.com/office/officeart/2005/8/layout/orgChart1"/>
    <dgm:cxn modelId="{BAA60779-AD4B-4906-9C3A-759BABC34E96}" type="presOf" srcId="{D7EC679A-8716-405F-86F9-F41CB0237F85}" destId="{476DF809-99C4-4365-8467-D68FE2CABF9B}" srcOrd="1" destOrd="0" presId="urn:microsoft.com/office/officeart/2005/8/layout/orgChart1"/>
    <dgm:cxn modelId="{9ED22959-0770-4196-9ECA-B18C8A23FA9D}" type="presOf" srcId="{B2358FC1-E273-459A-B22F-8849CC505E3A}" destId="{B0A44048-799D-4E0B-8AD5-31F388C43D0F}" srcOrd="0" destOrd="0" presId="urn:microsoft.com/office/officeart/2005/8/layout/orgChart1"/>
    <dgm:cxn modelId="{4CE06979-71F1-4F7A-9E96-85C25EC1E050}" type="presOf" srcId="{79254BB4-20E5-4874-8F83-764B97E7CC87}" destId="{5AC2590F-4B4D-475E-B8CB-F37A07B68290}" srcOrd="0" destOrd="0" presId="urn:microsoft.com/office/officeart/2005/8/layout/orgChart1"/>
    <dgm:cxn modelId="{E1E7E559-8118-467E-873B-1B62DFD84370}" srcId="{DC8E9ECC-5FE2-4CB8-A02C-E761D2761EFA}" destId="{79254BB4-20E5-4874-8F83-764B97E7CC87}" srcOrd="2" destOrd="0" parTransId="{DDB6FE7B-7FD0-40BF-9422-DB289CDAB500}" sibTransId="{593D0490-2CE1-4C41-9C11-3DDDE6B3ECD3}"/>
    <dgm:cxn modelId="{755A337C-2CE1-4545-9E96-12123D70ABDB}" type="presOf" srcId="{A299D532-5EF2-4E3D-8B17-5081D89281A9}" destId="{348FDFA3-6939-48AC-ADC4-5FD311EB6928}" srcOrd="0" destOrd="0" presId="urn:microsoft.com/office/officeart/2005/8/layout/orgChart1"/>
    <dgm:cxn modelId="{8FE5DF7C-2AB8-48F4-B0F8-E7BF65F7EC45}" type="presOf" srcId="{D82CF7DB-99E0-4DA8-9216-9A011FA37505}" destId="{A7E69F23-395C-425B-9AE5-3768E4582B5B}" srcOrd="1" destOrd="0" presId="urn:microsoft.com/office/officeart/2005/8/layout/orgChart1"/>
    <dgm:cxn modelId="{81021080-6EF6-4518-A959-773B4179FD63}" type="presOf" srcId="{DFD926DD-2B2F-479F-B986-B9AAEEEFF42F}" destId="{CED28598-500C-43A5-8F40-FFEB79B964E3}" srcOrd="0" destOrd="0" presId="urn:microsoft.com/office/officeart/2005/8/layout/orgChart1"/>
    <dgm:cxn modelId="{3741A581-35C6-4E2E-9C2C-7A0AA39B9EA1}" type="presOf" srcId="{5D9FDEF6-8DD7-4D8E-ADB7-20C02C002EEA}" destId="{9BFA7410-D711-481A-A239-1394965BE6EC}" srcOrd="1" destOrd="0" presId="urn:microsoft.com/office/officeart/2005/8/layout/orgChart1"/>
    <dgm:cxn modelId="{52C1C681-017B-40C3-B4EE-44FA8075D18E}" type="presOf" srcId="{D4FD02ED-3515-4743-95FB-977BD3336F99}" destId="{3F532CD9-F487-4A70-938B-B9509E77B7E3}" srcOrd="0" destOrd="0" presId="urn:microsoft.com/office/officeart/2005/8/layout/orgChart1"/>
    <dgm:cxn modelId="{2094FD81-2BB0-44F0-8D33-BBFDE66A2C1E}" srcId="{BBD23B5F-6B2E-457F-8958-57DAC766CD29}" destId="{5D9FDEF6-8DD7-4D8E-ADB7-20C02C002EEA}" srcOrd="8" destOrd="0" parTransId="{03565487-7CBF-423D-9889-09B7FAEFE960}" sibTransId="{5A94DF37-F189-4B5C-8B5B-678E092BCA7C}"/>
    <dgm:cxn modelId="{B6C48183-F6E0-4595-83AB-464E149A30AB}" type="presOf" srcId="{0FBD90A3-C4AC-42B5-A323-81505908707D}" destId="{5B9CE82F-7CBD-434D-B2A7-B5FC2F712E3E}" srcOrd="0" destOrd="0" presId="urn:microsoft.com/office/officeart/2005/8/layout/orgChart1"/>
    <dgm:cxn modelId="{FB09BD83-A462-472C-A659-C50EF34B83A7}" type="presOf" srcId="{B3B3EB86-1ECA-49C7-A8E5-D8BE61FD3372}" destId="{C426EE82-CF60-4513-8720-68FDE8BD9C96}" srcOrd="1" destOrd="0" presId="urn:microsoft.com/office/officeart/2005/8/layout/orgChart1"/>
    <dgm:cxn modelId="{0042CD84-A5DF-4219-9794-4EE5873A3090}" type="presOf" srcId="{3A939CC4-9FFF-49C1-9A8F-A5153F73DE7B}" destId="{4934F41B-9E69-4D78-B5F3-F37D2064AFB9}" srcOrd="0" destOrd="0" presId="urn:microsoft.com/office/officeart/2005/8/layout/orgChart1"/>
    <dgm:cxn modelId="{B9FA5185-D5C0-4AEA-A100-900C1F2434C9}" type="presOf" srcId="{025FDDCB-8B49-4BB2-B68D-4CB78E2843D0}" destId="{1ED5C25A-32B1-4006-8C53-91F3D064629E}" srcOrd="0" destOrd="0" presId="urn:microsoft.com/office/officeart/2005/8/layout/orgChart1"/>
    <dgm:cxn modelId="{40ECFE85-581A-4CC6-832D-FDFB8727B21E}" type="presOf" srcId="{08495AFA-ADAF-4C0B-9AAC-53BB4B7A3EA5}" destId="{175983A7-DAE3-4602-81B3-3C2722127F96}" srcOrd="0" destOrd="0" presId="urn:microsoft.com/office/officeart/2005/8/layout/orgChart1"/>
    <dgm:cxn modelId="{5FA98486-08D7-409D-8994-96FAE6625C69}" type="presOf" srcId="{8EBD30F7-D499-4467-ACBC-B5FAF3477394}" destId="{EB510A96-3956-4514-B84E-02DA71822E36}" srcOrd="0" destOrd="0" presId="urn:microsoft.com/office/officeart/2005/8/layout/orgChart1"/>
    <dgm:cxn modelId="{E2079B86-DCF3-42E0-BCB9-318D346CC06B}" srcId="{DC8E9ECC-5FE2-4CB8-A02C-E761D2761EFA}" destId="{A15B6CF9-9477-4B2B-A991-9D870BB27CAB}" srcOrd="0" destOrd="0" parTransId="{B456A213-FFDE-483E-B5AF-1CA55E0AD766}" sibTransId="{5E34F502-3282-4418-AE21-CA38AF4EF820}"/>
    <dgm:cxn modelId="{49537187-E45D-429C-AB75-EE5A40BEC9A1}" type="presOf" srcId="{C03982DB-760C-408B-9FFA-E5241EA12D6F}" destId="{8F2D343C-63AC-4D03-BC43-47522E6D5BCF}" srcOrd="0" destOrd="0" presId="urn:microsoft.com/office/officeart/2005/8/layout/orgChart1"/>
    <dgm:cxn modelId="{5A488E87-0F4F-489E-A6F1-450A7A7C28DC}" type="presOf" srcId="{8B4745FB-073C-4AB4-A549-26C8A4F7CC88}" destId="{CA26927C-C1CA-4703-9EC7-FD9C1BF96C42}" srcOrd="0" destOrd="0" presId="urn:microsoft.com/office/officeart/2005/8/layout/orgChart1"/>
    <dgm:cxn modelId="{78380488-C3BB-4C8D-BB56-FAC2AC0EDEB8}" type="presOf" srcId="{8320E938-D19B-42A5-8682-43D83ABAE5D0}" destId="{203345C4-1454-499C-AAF6-F68419A14BEC}" srcOrd="0" destOrd="0" presId="urn:microsoft.com/office/officeart/2005/8/layout/orgChart1"/>
    <dgm:cxn modelId="{BDCD8F88-19B3-4089-B9F8-1B55C8E0C652}" srcId="{DC8E9ECC-5FE2-4CB8-A02C-E761D2761EFA}" destId="{58198AB6-D8A1-46BC-A312-23C7449FD164}" srcOrd="7" destOrd="0" parTransId="{F1B55E2A-3C23-4EE1-B266-74E14EAA1481}" sibTransId="{0DC7740A-F74D-4107-88B4-849EEA58C0FC}"/>
    <dgm:cxn modelId="{5C3E9C89-299F-4D17-BAD4-A8459FC55B3D}" type="presOf" srcId="{3295DC3E-4547-45AF-942F-6B5689835F7F}" destId="{FB21B201-E046-44B8-ACEF-BE45386434ED}" srcOrd="1" destOrd="0" presId="urn:microsoft.com/office/officeart/2005/8/layout/orgChart1"/>
    <dgm:cxn modelId="{CE02198B-0D09-4E8F-B8D5-5C2A1491F355}" srcId="{2FACD0CD-5DA7-4EC1-8A8D-26124544615D}" destId="{9E4B5565-837E-40DE-8BAA-9D1DA3F15EB5}" srcOrd="1" destOrd="0" parTransId="{496FC7D5-114D-4835-BFDA-1F2E22D9510B}" sibTransId="{586E3186-8CAA-4F08-B3F4-35F9CC9B15D2}"/>
    <dgm:cxn modelId="{E241978B-5C63-4893-8FD9-22FA6831847F}" type="presOf" srcId="{118C66D1-2932-4FA5-9C32-24AF3AFEDCAC}" destId="{3EBB27B7-E5CD-4FEC-ACA0-6DD8451B1E64}" srcOrd="1" destOrd="0" presId="urn:microsoft.com/office/officeart/2005/8/layout/orgChart1"/>
    <dgm:cxn modelId="{0D97B18B-4464-4A86-9437-6189080BC5A3}" type="presOf" srcId="{35C7FBE2-B1DD-4AE1-AA20-3FD18D8DD9C7}" destId="{A4C65D61-2215-4FCE-85C0-1D657943C7B2}" srcOrd="0" destOrd="0" presId="urn:microsoft.com/office/officeart/2005/8/layout/orgChart1"/>
    <dgm:cxn modelId="{FF6A118C-F03E-4303-AA1B-16AE3CCA6684}" type="presOf" srcId="{9E38ED32-7726-4A05-8AEB-BEA46B10DE80}" destId="{9C592F38-9F16-4E19-9209-A017282EEFD5}" srcOrd="0" destOrd="0" presId="urn:microsoft.com/office/officeart/2005/8/layout/orgChart1"/>
    <dgm:cxn modelId="{CF9F6B8D-A59B-40AA-8E5A-AFA0A9D6C4E9}" type="presOf" srcId="{715A8115-C8C6-48E9-BD9C-407CFC2B5AE1}" destId="{07932460-0A94-4F99-AE08-BAF2230C0164}" srcOrd="0" destOrd="0" presId="urn:microsoft.com/office/officeart/2005/8/layout/orgChart1"/>
    <dgm:cxn modelId="{FEAA568D-2353-41B0-BCE5-9F390DFDB816}" type="presOf" srcId="{3DBC850F-2143-44E8-A33D-AD7BD051DA9D}" destId="{D95A4C27-4E0C-4300-94E8-73244C142CC0}" srcOrd="0" destOrd="0" presId="urn:microsoft.com/office/officeart/2005/8/layout/orgChart1"/>
    <dgm:cxn modelId="{76FE948E-3679-4D48-892D-2BCE88721B47}" type="presOf" srcId="{EB59211B-EDB7-440C-B21B-ED682133989F}" destId="{53432B36-D7F4-4FB8-95CA-362262CD48DD}" srcOrd="0" destOrd="0" presId="urn:microsoft.com/office/officeart/2005/8/layout/orgChart1"/>
    <dgm:cxn modelId="{F858EE8E-8AFA-4EE7-8637-B210C4905883}" type="presOf" srcId="{E8D0877E-4050-42D8-B5DB-C969996CAC88}" destId="{1566F5D1-D196-4707-A3A9-A9A0AAAD24D5}" srcOrd="1" destOrd="0" presId="urn:microsoft.com/office/officeart/2005/8/layout/orgChart1"/>
    <dgm:cxn modelId="{B2D7788F-A1D3-4745-9ECE-25EB5DB8BA0A}" srcId="{5A158180-B16F-4152-A922-5D91822EC05B}" destId="{47069C97-1E19-4707-9C28-BE95F65F02CD}" srcOrd="1" destOrd="0" parTransId="{9451A643-65F3-4930-8540-3D00DA612279}" sibTransId="{E9C2868D-760D-401D-9607-F8C7EA1567C5}"/>
    <dgm:cxn modelId="{28A27491-0A6D-424C-9D59-322B55D306AB}" type="presOf" srcId="{9451A643-65F3-4930-8540-3D00DA612279}" destId="{66F90127-7AE4-4D16-9A2A-766A69F44FEE}" srcOrd="0" destOrd="0" presId="urn:microsoft.com/office/officeart/2005/8/layout/orgChart1"/>
    <dgm:cxn modelId="{0BB29C91-C7C6-4626-8EBA-5F4622A3637D}" type="presOf" srcId="{5A158180-B16F-4152-A922-5D91822EC05B}" destId="{83485BC2-BE06-4366-84AE-4F0333EB5150}" srcOrd="0" destOrd="0" presId="urn:microsoft.com/office/officeart/2005/8/layout/orgChart1"/>
    <dgm:cxn modelId="{ABEBFD91-5BB4-4837-9E2D-6CB657A51B21}" type="presOf" srcId="{6F37FCFB-092E-46DA-90BF-46FD4A8CB9E7}" destId="{C348224F-2CA7-4AB5-87F4-F9DA05474FDF}" srcOrd="0" destOrd="0" presId="urn:microsoft.com/office/officeart/2005/8/layout/orgChart1"/>
    <dgm:cxn modelId="{10121B92-2A2E-42A0-B4A1-727450DC1F60}" type="presOf" srcId="{10412820-6908-4B62-8F32-D84B039BD3A3}" destId="{CB25E0DF-2F4D-4EE8-BB07-8B5330FFD235}" srcOrd="0" destOrd="0" presId="urn:microsoft.com/office/officeart/2005/8/layout/orgChart1"/>
    <dgm:cxn modelId="{55A73592-BEE2-4DF2-905A-AA6417FED72F}" type="presOf" srcId="{F75B0FA9-6FCF-4BB4-B561-14BA377DE16D}" destId="{26817F08-6D77-48CA-A7A6-DB21E05D78BB}" srcOrd="0" destOrd="0" presId="urn:microsoft.com/office/officeart/2005/8/layout/orgChart1"/>
    <dgm:cxn modelId="{E5E2F092-90FF-4384-8B43-A13AE0C25202}" srcId="{D311C39C-FF09-4C0B-83E9-2CA4DCEC8312}" destId="{F6100AB1-F65A-4959-B3FB-7998BD74DE5F}" srcOrd="3" destOrd="0" parTransId="{DA82AA6F-5522-41B2-A501-42FEB7F100D3}" sibTransId="{AC3C72CE-3CE6-4F0B-85A3-6B52F8091AF8}"/>
    <dgm:cxn modelId="{105DFC93-2A3E-4FFE-8A52-ED13709961EB}" type="presOf" srcId="{AF520FD7-7976-492A-8BD0-4131BA59B0EB}" destId="{94C6DF75-3707-4A4E-BFDE-AA959184338B}" srcOrd="0" destOrd="0" presId="urn:microsoft.com/office/officeart/2005/8/layout/orgChart1"/>
    <dgm:cxn modelId="{286F2F95-2768-4862-A53B-00B344566972}" type="presOf" srcId="{5AAA65CA-01CD-4CE6-ABFF-7657E6DDB228}" destId="{65CCA2B1-ED6C-4E83-8D1F-7DF6DB565C17}" srcOrd="0" destOrd="0" presId="urn:microsoft.com/office/officeart/2005/8/layout/orgChart1"/>
    <dgm:cxn modelId="{8FE44895-4CE4-47DE-ACC7-B2A0B809DDB9}" srcId="{A299D532-5EF2-4E3D-8B17-5081D89281A9}" destId="{118C66D1-2932-4FA5-9C32-24AF3AFEDCAC}" srcOrd="2" destOrd="0" parTransId="{DA089799-0760-4FFB-A7E8-7CE26CE16895}" sibTransId="{7E4756DA-7D8D-47F9-A85F-81F790C1BA0C}"/>
    <dgm:cxn modelId="{D4FC9495-7579-4618-90F5-DE6C244FE783}" type="presOf" srcId="{9F01BC06-EB50-41C2-AF1B-6B97B1E810C6}" destId="{2D4D6BCE-711A-4B58-8DF5-30FE8C29C244}" srcOrd="0" destOrd="0" presId="urn:microsoft.com/office/officeart/2005/8/layout/orgChart1"/>
    <dgm:cxn modelId="{98F36396-76D3-4B02-ACE2-7F7F0146C173}" type="presOf" srcId="{9B09B229-FAC7-49BF-A62C-F835DE44F2FE}" destId="{36540570-5B1C-476F-A72A-DDAC72A2B365}" srcOrd="0" destOrd="0" presId="urn:microsoft.com/office/officeart/2005/8/layout/orgChart1"/>
    <dgm:cxn modelId="{15BF429D-85A7-4854-A1FC-422CE9C06F67}" type="presOf" srcId="{4AB6AF3D-53A1-400E-BD07-E42D0A62216C}" destId="{C66102AD-5D88-40B5-A358-BB7FBAB29E76}" srcOrd="0" destOrd="0" presId="urn:microsoft.com/office/officeart/2005/8/layout/orgChart1"/>
    <dgm:cxn modelId="{21A49F9D-4E44-4004-A51A-35255F617565}" srcId="{022F0A7D-C140-40F2-B24B-58802BA5F46E}" destId="{3A939CC4-9FFF-49C1-9A8F-A5153F73DE7B}" srcOrd="0" destOrd="0" parTransId="{70C8FAF9-4048-4DEE-AF7C-31AE126E7DD0}" sibTransId="{B49B4B31-C6CB-42C1-9193-05A848132F72}"/>
    <dgm:cxn modelId="{4FBE11A0-B536-4156-9BDB-F4F623C15AC8}" srcId="{BBD23B5F-6B2E-457F-8958-57DAC766CD29}" destId="{C03982DB-760C-408B-9FFA-E5241EA12D6F}" srcOrd="6" destOrd="0" parTransId="{BF9F5131-92D7-408E-8DC9-C6547D5E6CBF}" sibTransId="{9120AD47-229F-4598-9950-324C6B29969F}"/>
    <dgm:cxn modelId="{7F1028A0-0C14-4C7E-9FB1-E5D9CD3FA732}" type="presOf" srcId="{E8D0877E-4050-42D8-B5DB-C969996CAC88}" destId="{7418779E-86B4-4108-A8A7-2E332225AC3A}" srcOrd="0" destOrd="0" presId="urn:microsoft.com/office/officeart/2005/8/layout/orgChart1"/>
    <dgm:cxn modelId="{FE305EA0-3258-42AE-B85C-7A249F987213}" srcId="{63299FAF-9855-4C0B-8DD1-9F9A0E6E0584}" destId="{8EA75434-18F9-4758-B129-F28AB9EF4DE3}" srcOrd="7" destOrd="0" parTransId="{4D67E9E8-DAAC-4BC9-867D-490359F29BBD}" sibTransId="{F289D45E-5E2C-41AF-A39D-F5B652CD48A8}"/>
    <dgm:cxn modelId="{9855CAA0-30DB-4C8D-8034-9B0296F21CB0}" type="presOf" srcId="{90F6C742-D553-47E2-AC0D-476FD33230BB}" destId="{999D94B6-9585-489F-81F5-BD8A91D69C2B}" srcOrd="0" destOrd="0" presId="urn:microsoft.com/office/officeart/2005/8/layout/orgChart1"/>
    <dgm:cxn modelId="{56EE2FA2-EC0A-47C2-A047-4517D0AF8D68}" type="presOf" srcId="{9E38ED32-7726-4A05-8AEB-BEA46B10DE80}" destId="{CBAC5D3F-B1F3-481A-900F-CA7F9033072F}" srcOrd="1" destOrd="0" presId="urn:microsoft.com/office/officeart/2005/8/layout/orgChart1"/>
    <dgm:cxn modelId="{836FD6A2-95EA-4789-B008-F6ABBE7AFD47}" srcId="{64445314-0781-4B48-84C8-40B2BDA214B5}" destId="{025FDDCB-8B49-4BB2-B68D-4CB78E2843D0}" srcOrd="1" destOrd="0" parTransId="{39A15AE7-024A-4961-8BAC-F02C500DC216}" sibTransId="{260F6ED0-C4CF-4371-93F4-3B070B901FCC}"/>
    <dgm:cxn modelId="{F18CE6A3-CF92-428A-8FD7-4240445B2B38}" type="presOf" srcId="{B3B3EB86-1ECA-49C7-A8E5-D8BE61FD3372}" destId="{D8FB360E-605D-4872-BBFC-664C038627C7}" srcOrd="0" destOrd="0" presId="urn:microsoft.com/office/officeart/2005/8/layout/orgChart1"/>
    <dgm:cxn modelId="{B03865A4-2EFE-4E63-8891-4A13CBFF5DE8}" srcId="{DC8E9ECC-5FE2-4CB8-A02C-E761D2761EFA}" destId="{D14821EB-83A2-4666-8597-6E0E64415DEC}" srcOrd="5" destOrd="0" parTransId="{39CBF93B-603A-4CD8-A820-E5D0E8BB1A4B}" sibTransId="{5F2B6853-9722-4B12-B4EE-1EF8A4FB88AA}"/>
    <dgm:cxn modelId="{F485ECA4-1E52-4C16-8892-D6C504041F2D}" type="presOf" srcId="{171EC130-034B-4349-BC9A-0568181C6044}" destId="{C8151927-E6BA-4BC1-B937-70396A8F47EB}" srcOrd="0" destOrd="0" presId="urn:microsoft.com/office/officeart/2005/8/layout/orgChart1"/>
    <dgm:cxn modelId="{ACDFF2A4-F403-48B5-9D62-C70F035A4191}" srcId="{022F0A7D-C140-40F2-B24B-58802BA5F46E}" destId="{19DF965D-3F3D-4277-861C-D08BFE5E838C}" srcOrd="1" destOrd="0" parTransId="{E2469204-ED01-4E70-96E8-7D8CE7E2C399}" sibTransId="{C7E932CB-61C2-4CC5-BEB9-9B43093BBB37}"/>
    <dgm:cxn modelId="{2F7E1FA5-CA3E-4F5D-9DEA-816B84F26980}" type="presOf" srcId="{2FACD0CD-5DA7-4EC1-8A8D-26124544615D}" destId="{53131802-3B7C-425F-93BB-7056B2CCB30B}" srcOrd="1" destOrd="0" presId="urn:microsoft.com/office/officeart/2005/8/layout/orgChart1"/>
    <dgm:cxn modelId="{BD2289A5-32E7-4E8E-9ACD-E4736E5268E7}" type="presOf" srcId="{D14821EB-83A2-4666-8597-6E0E64415DEC}" destId="{F48F5952-444F-4970-A870-278B0D13B9CA}" srcOrd="0" destOrd="0" presId="urn:microsoft.com/office/officeart/2005/8/layout/orgChart1"/>
    <dgm:cxn modelId="{0EE49FA6-E144-4B47-B3B6-049BFF23F20B}" type="presOf" srcId="{140A3E86-2693-4823-97A3-BB071830E02F}" destId="{8C5D452B-2002-4192-89E2-D5110E3BB8A4}" srcOrd="1" destOrd="0" presId="urn:microsoft.com/office/officeart/2005/8/layout/orgChart1"/>
    <dgm:cxn modelId="{28FB1CA7-AB80-499A-AB1F-81DF45827164}" type="presOf" srcId="{140A3E86-2693-4823-97A3-BB071830E02F}" destId="{2D89C3A0-B445-4500-87B1-90A399D9B576}" srcOrd="0" destOrd="0" presId="urn:microsoft.com/office/officeart/2005/8/layout/orgChart1"/>
    <dgm:cxn modelId="{B1DEFAA7-58C0-4EB8-8FEB-8098D298801E}" srcId="{DC8E9ECC-5FE2-4CB8-A02C-E761D2761EFA}" destId="{2FACD0CD-5DA7-4EC1-8A8D-26124544615D}" srcOrd="4" destOrd="0" parTransId="{4A9CE753-578F-4098-9DA3-3D89FC2A3BF4}" sibTransId="{8E6FEA3B-7A51-49EE-BE54-9FC684BC9201}"/>
    <dgm:cxn modelId="{ED0A06A8-CA97-4ED9-B003-6B359DCB01FD}" srcId="{D311C39C-FF09-4C0B-83E9-2CA4DCEC8312}" destId="{03878C71-0E4D-4FF3-AF75-301E7AFFF77B}" srcOrd="4" destOrd="0" parTransId="{8B4745FB-073C-4AB4-A549-26C8A4F7CC88}" sibTransId="{7098CA90-210A-4065-8565-AD7BF444818E}"/>
    <dgm:cxn modelId="{D10A32A8-52F5-41E3-BE02-F3FC85E9F8D1}" type="presOf" srcId="{896072C5-405B-4D09-B43C-29E6CE6D84AB}" destId="{208B7BA0-0A27-4C5B-ABC8-A502AFB7FD2A}" srcOrd="1" destOrd="0" presId="urn:microsoft.com/office/officeart/2005/8/layout/orgChart1"/>
    <dgm:cxn modelId="{99E198A8-CBB0-47FE-B3CE-3CBAF49749D1}" type="presOf" srcId="{B73C58BA-AD93-44A6-A7B2-7A5DC4DE0C14}" destId="{2D978E66-D618-4394-9CB3-D94A84C514F8}" srcOrd="0" destOrd="0" presId="urn:microsoft.com/office/officeart/2005/8/layout/orgChart1"/>
    <dgm:cxn modelId="{EC91E0A8-F527-425B-9124-2B8D5CC86834}" type="presOf" srcId="{50A515A5-9303-416B-86C4-C2EFC6F745BD}" destId="{EC79D57E-BBD5-4F62-AE9E-39792B72B917}" srcOrd="0" destOrd="0" presId="urn:microsoft.com/office/officeart/2005/8/layout/orgChart1"/>
    <dgm:cxn modelId="{911555A9-E424-432E-8E37-20A36D343657}" srcId="{63299FAF-9855-4C0B-8DD1-9F9A0E6E0584}" destId="{4EE7D5F2-51F4-4ED3-A8CA-5D4461B619C1}" srcOrd="5" destOrd="0" parTransId="{A5F95993-8362-495E-8750-2ED2AAD17FAB}" sibTransId="{292870C5-59FA-411C-B9DD-8469FC553D9B}"/>
    <dgm:cxn modelId="{C27793AA-58DD-40AA-B7DF-35FFFF6AF8A9}" type="presOf" srcId="{B880EDBC-8EAD-43EC-A750-9282F6A2B745}" destId="{0A5181C1-A811-4D21-B943-79DA3F85087D}" srcOrd="1" destOrd="0" presId="urn:microsoft.com/office/officeart/2005/8/layout/orgChart1"/>
    <dgm:cxn modelId="{3677B7AA-BE08-4775-B292-A2EC828052D7}" srcId="{BBD23B5F-6B2E-457F-8958-57DAC766CD29}" destId="{6E90029D-A985-4A47-973A-11E0B5F176DE}" srcOrd="1" destOrd="0" parTransId="{DFD926DD-2B2F-479F-B986-B9AAEEEFF42F}" sibTransId="{C4CD4A15-B1E8-4C09-A8BA-D3CE8BBA16AB}"/>
    <dgm:cxn modelId="{1A2EADAB-54D1-43EE-8912-20E2392A5D33}" type="presOf" srcId="{C9986432-520B-4F4A-AC56-341EEBC57F90}" destId="{25901587-9901-497A-A953-18646B529BF0}" srcOrd="0" destOrd="0" presId="urn:microsoft.com/office/officeart/2005/8/layout/orgChart1"/>
    <dgm:cxn modelId="{E542BEAC-C7BB-4396-B1DB-E37D5998BB73}" srcId="{D311C39C-FF09-4C0B-83E9-2CA4DCEC8312}" destId="{0A33095A-1D97-42A3-B3B3-A76763A39BB4}" srcOrd="0" destOrd="0" parTransId="{19067402-3722-4F66-AB7F-BB0A0311AD32}" sibTransId="{EF614615-1FE7-49CB-9CBB-C3364D55BDC2}"/>
    <dgm:cxn modelId="{635CD1AC-B967-478F-8FE1-7A703FD47518}" srcId="{64445314-0781-4B48-84C8-40B2BDA214B5}" destId="{67C755D5-995B-466A-BD82-38D0FA844677}" srcOrd="3" destOrd="0" parTransId="{44A9C8ED-1A4B-43A9-8112-DF5201C3D8F2}" sibTransId="{45D96D21-F829-49E2-A86A-E4746E58273C}"/>
    <dgm:cxn modelId="{927A0AAD-414D-4BD6-A319-8FF81F779A50}" srcId="{D311C39C-FF09-4C0B-83E9-2CA4DCEC8312}" destId="{C01E6C81-7558-4BF1-81BD-63BFC675C28D}" srcOrd="6" destOrd="0" parTransId="{EAF54144-3D1B-48AE-8353-ACAF203B2607}" sibTransId="{14AC405D-9F95-4796-871F-5B01309C81DD}"/>
    <dgm:cxn modelId="{9DC727AE-2D68-43EA-B41D-639854CE85ED}" srcId="{A299D532-5EF2-4E3D-8B17-5081D89281A9}" destId="{638D88BA-DD2B-4DC7-8BA1-F20E243576FE}" srcOrd="0" destOrd="0" parTransId="{ABE01C1E-B7F8-481D-9340-8AA27CC52CCF}" sibTransId="{71FF152C-751C-42D0-B37B-62EAC2E547A1}"/>
    <dgm:cxn modelId="{4300DBAF-AB30-40F9-85B1-EE2021BAABB6}" type="presOf" srcId="{89291040-D1ED-4C01-BED6-01DA54791F20}" destId="{65B1607D-47A4-4919-A540-071AE003C0BA}" srcOrd="1" destOrd="0" presId="urn:microsoft.com/office/officeart/2005/8/layout/orgChart1"/>
    <dgm:cxn modelId="{453E11B0-964E-453E-AA50-BE2897079840}" type="presOf" srcId="{93A9053F-482B-4DE7-8025-B2AD50871DEE}" destId="{85D2D0D2-71E4-42E7-B092-BF3B720D2882}" srcOrd="0" destOrd="0" presId="urn:microsoft.com/office/officeart/2005/8/layout/orgChart1"/>
    <dgm:cxn modelId="{E31313B0-93F7-40F3-B6DE-679BACABC05F}" srcId="{64445314-0781-4B48-84C8-40B2BDA214B5}" destId="{89291040-D1ED-4C01-BED6-01DA54791F20}" srcOrd="2" destOrd="0" parTransId="{715A8115-C8C6-48E9-BD9C-407CFC2B5AE1}" sibTransId="{D6433153-B1F6-433C-8AD4-E7DF454BE00E}"/>
    <dgm:cxn modelId="{024981B0-9763-45E5-967F-D9EEDC2CB479}" srcId="{DC8E9ECC-5FE2-4CB8-A02C-E761D2761EFA}" destId="{4AB6AF3D-53A1-400E-BD07-E42D0A62216C}" srcOrd="3" destOrd="0" parTransId="{66AE5948-81E9-4912-9FDB-820968B7E475}" sibTransId="{D5ED76A6-13FD-44B6-9E32-D14D764E7A8D}"/>
    <dgm:cxn modelId="{54C45BB2-8B61-4A95-BFA5-201180498BB9}" type="presOf" srcId="{CEA6FE0D-7DBB-4EA5-BF3D-9A6193A29FD4}" destId="{822CE97D-97B7-472A-89B7-182F27C7F790}" srcOrd="1" destOrd="0" presId="urn:microsoft.com/office/officeart/2005/8/layout/orgChart1"/>
    <dgm:cxn modelId="{C2CA53B7-F635-48B6-8F8C-385A500B69D3}" type="presOf" srcId="{B456A213-FFDE-483E-B5AF-1CA55E0AD766}" destId="{824964D0-E7ED-4C94-9C6B-3DF796264A51}" srcOrd="0" destOrd="0" presId="urn:microsoft.com/office/officeart/2005/8/layout/orgChart1"/>
    <dgm:cxn modelId="{488E24B8-A3D3-45C4-9552-6B99E8C1C734}" type="presOf" srcId="{A5F95993-8362-495E-8750-2ED2AAD17FAB}" destId="{171091B2-58C3-40BB-8B75-2E7AFA2DBBD8}" srcOrd="0" destOrd="0" presId="urn:microsoft.com/office/officeart/2005/8/layout/orgChart1"/>
    <dgm:cxn modelId="{791545B8-00AD-4A3E-9CB2-7C336691F743}" srcId="{BBD23B5F-6B2E-457F-8958-57DAC766CD29}" destId="{AE936B4E-A8E0-4D4A-AA9F-D3620F9C28E0}" srcOrd="14" destOrd="0" parTransId="{63168917-7803-47D2-A66A-56ABD7CEA890}" sibTransId="{C35F6CB9-184E-4E0A-B52C-4F7CB08D4C56}"/>
    <dgm:cxn modelId="{BCB869B8-3095-4A01-882A-64038061D7B4}" srcId="{63299FAF-9855-4C0B-8DD1-9F9A0E6E0584}" destId="{1C5D5631-3385-4394-9446-BAB300A69709}" srcOrd="0" destOrd="0" parTransId="{7FEA91D2-562E-4279-B8F0-78C9D8D3620A}" sibTransId="{83664C14-008F-440F-B501-D626EC21D597}"/>
    <dgm:cxn modelId="{A13AA5B8-12AF-4CA6-9A82-166B7F8F0D15}" srcId="{58198AB6-D8A1-46BC-A312-23C7449FD164}" destId="{63299FAF-9855-4C0B-8DD1-9F9A0E6E0584}" srcOrd="0" destOrd="0" parTransId="{6A408015-BFB4-4BF9-8655-BA87F0BEA54D}" sibTransId="{3D916BCC-D03A-43C3-BB2C-A1CEF91A402F}"/>
    <dgm:cxn modelId="{DAD064B9-08DE-436A-8DEE-400359C79442}" type="presOf" srcId="{FE5B742C-8BF6-4D19-A26F-EA10D2E196D3}" destId="{5B56EC23-F4EA-4C36-9648-16E03E551F79}" srcOrd="0" destOrd="0" presId="urn:microsoft.com/office/officeart/2005/8/layout/orgChart1"/>
    <dgm:cxn modelId="{D9CC86B9-9201-4FDB-808E-FBDB9112F662}" type="presOf" srcId="{070F83FC-A352-45A5-924E-04D1B799ECB1}" destId="{2A89796F-1E75-4139-9DFB-293C096D9F24}" srcOrd="0" destOrd="0" presId="urn:microsoft.com/office/officeart/2005/8/layout/orgChart1"/>
    <dgm:cxn modelId="{E11CCAB9-6541-460B-AC9D-1C7BE500F46B}" type="presOf" srcId="{63168917-7803-47D2-A66A-56ABD7CEA890}" destId="{5B202EB1-DC80-494F-B530-F73A57EF18DA}" srcOrd="0" destOrd="0" presId="urn:microsoft.com/office/officeart/2005/8/layout/orgChart1"/>
    <dgm:cxn modelId="{29CAFCBA-E302-4AED-AFBB-3A7A5D10FF19}" type="presOf" srcId="{D82CF7DB-99E0-4DA8-9216-9A011FA37505}" destId="{4E098225-F2E2-4F31-ABB7-77A4E2C3A427}" srcOrd="0" destOrd="0" presId="urn:microsoft.com/office/officeart/2005/8/layout/orgChart1"/>
    <dgm:cxn modelId="{8110DABC-0A9D-4EEE-ABF4-D81C3FAFC5EC}" type="presOf" srcId="{8EA75434-18F9-4758-B129-F28AB9EF4DE3}" destId="{984C42A2-633A-4F93-8B8D-7AABE8ABA8F1}" srcOrd="0" destOrd="0" presId="urn:microsoft.com/office/officeart/2005/8/layout/orgChart1"/>
    <dgm:cxn modelId="{216F12BD-E810-4C24-8210-046C3E37DF79}" srcId="{BBD23B5F-6B2E-457F-8958-57DAC766CD29}" destId="{F756F4C4-D4DD-4F43-805F-ADEF43E36382}" srcOrd="0" destOrd="0" parTransId="{DA7E0677-22E3-4B91-ADCD-AB884CAC0E49}" sibTransId="{D61DD5BE-B2E6-4F0F-BBE5-59C528A7068C}"/>
    <dgm:cxn modelId="{2DC2D2BE-336A-494F-AC40-DC12BFABEFA6}" type="presOf" srcId="{66AE5948-81E9-4912-9FDB-820968B7E475}" destId="{8385EB87-E4D3-40C4-B181-631F71F096B8}" srcOrd="0" destOrd="0" presId="urn:microsoft.com/office/officeart/2005/8/layout/orgChart1"/>
    <dgm:cxn modelId="{C4A518BF-2A15-42CF-8185-C2CEC6C34CF6}" srcId="{64445314-0781-4B48-84C8-40B2BDA214B5}" destId="{B49AD397-81DC-4276-964F-A8F0771E46AD}" srcOrd="0" destOrd="0" parTransId="{92683CF4-72BB-45B0-82D0-EADE2101EE5E}" sibTransId="{5B7A1E82-BB5A-4BBB-A8E5-89550F4AD471}"/>
    <dgm:cxn modelId="{66CBD7BF-5249-404B-BA82-B5DE4A85607A}" type="presOf" srcId="{4FDEBE66-89EE-4769-97DB-2779BCD486AE}" destId="{D997044D-58FD-4977-8CA0-DDB20B194D0C}" srcOrd="1" destOrd="0" presId="urn:microsoft.com/office/officeart/2005/8/layout/orgChart1"/>
    <dgm:cxn modelId="{3EF303C0-B926-4B4A-86CA-FED06EA228AF}" type="presOf" srcId="{B49AD397-81DC-4276-964F-A8F0771E46AD}" destId="{94315555-ABFC-439D-BB59-D281B74CD4D9}" srcOrd="1" destOrd="0" presId="urn:microsoft.com/office/officeart/2005/8/layout/orgChart1"/>
    <dgm:cxn modelId="{1392BCC0-6F33-482C-8F15-FA9F5D52D809}" type="presOf" srcId="{3E4A94A5-503B-429B-9A4C-AC55D6476AFA}" destId="{27D0291E-AA77-4254-9EAE-84BB5E35C841}" srcOrd="1" destOrd="0" presId="urn:microsoft.com/office/officeart/2005/8/layout/orgChart1"/>
    <dgm:cxn modelId="{6164FBC1-189D-4D8A-903B-5CC2B34CBD4B}" type="presOf" srcId="{3B9D069E-6AE7-4365-AADB-D856B84559CD}" destId="{05CC057C-9641-4B56-89F6-6F8149692A1D}" srcOrd="0" destOrd="0" presId="urn:microsoft.com/office/officeart/2005/8/layout/orgChart1"/>
    <dgm:cxn modelId="{FC1E26C2-4B37-4DBB-AAEE-F1DAF942C312}" type="presOf" srcId="{4EE7D5F2-51F4-4ED3-A8CA-5D4461B619C1}" destId="{F713C371-0CE9-4FE9-81F0-7252935CB458}" srcOrd="0" destOrd="0" presId="urn:microsoft.com/office/officeart/2005/8/layout/orgChart1"/>
    <dgm:cxn modelId="{517F32C2-7B93-4093-9F6C-965B91FE501F}" type="presOf" srcId="{DC8E9ECC-5FE2-4CB8-A02C-E761D2761EFA}" destId="{4C461198-876F-4BC6-A7C9-65CCADF7AF37}" srcOrd="0" destOrd="0" presId="urn:microsoft.com/office/officeart/2005/8/layout/orgChart1"/>
    <dgm:cxn modelId="{32513AC4-D58B-45C3-89EA-9EC7B8566FF9}" type="presOf" srcId="{79B2B63D-7BC9-4FC0-A7CD-7F4A0486E591}" destId="{2CCD7A47-3387-454C-AB08-A379711ACE54}" srcOrd="0" destOrd="0" presId="urn:microsoft.com/office/officeart/2005/8/layout/orgChart1"/>
    <dgm:cxn modelId="{0E4B66C4-BC9A-4C71-AA35-773F5BF02D5B}" type="presOf" srcId="{47069C97-1E19-4707-9C28-BE95F65F02CD}" destId="{C3BBE579-3543-4B58-95A2-ECDEE60504F2}" srcOrd="0" destOrd="0" presId="urn:microsoft.com/office/officeart/2005/8/layout/orgChart1"/>
    <dgm:cxn modelId="{A159CCC6-23DF-40B7-AE12-8137863F14FF}" type="presOf" srcId="{4D833EBD-4279-47AC-A8AF-F59C6F280049}" destId="{589D4ECE-E65D-4996-A52F-A91AB7AAF29D}" srcOrd="0" destOrd="0" presId="urn:microsoft.com/office/officeart/2005/8/layout/orgChart1"/>
    <dgm:cxn modelId="{7FC4F7C6-0B0D-4C2B-B6BF-8CE886836770}" type="presOf" srcId="{28BA6729-9D24-496A-ACB1-1F4DC46882C3}" destId="{0AC465AC-7227-4130-8FBB-707F3C5A639B}" srcOrd="0" destOrd="0" presId="urn:microsoft.com/office/officeart/2005/8/layout/orgChart1"/>
    <dgm:cxn modelId="{81264CC7-923F-49BC-BD8C-9EE77A937CED}" srcId="{DC8E9ECC-5FE2-4CB8-A02C-E761D2761EFA}" destId="{FF4B6678-EAD9-4321-ACF9-062CFD98B841}" srcOrd="9" destOrd="0" parTransId="{90F6C742-D553-47E2-AC0D-476FD33230BB}" sibTransId="{C0FAC661-3DFB-4017-8F38-56B6EA4BD88C}"/>
    <dgm:cxn modelId="{B2E450C7-7139-4D33-AA9B-C6EEAAB08871}" type="presOf" srcId="{638D88BA-DD2B-4DC7-8BA1-F20E243576FE}" destId="{B73DAFE8-822D-46EA-A470-DFBB30FB028F}" srcOrd="0" destOrd="0" presId="urn:microsoft.com/office/officeart/2005/8/layout/orgChart1"/>
    <dgm:cxn modelId="{34E8A0C7-4BC6-44E5-BAAB-1786E34C2E1C}" type="presOf" srcId="{E7D3EB9D-514B-4388-80A4-3A768A1DB1DC}" destId="{AB53139F-B1F9-4D41-83FF-3D8887227798}" srcOrd="0" destOrd="0" presId="urn:microsoft.com/office/officeart/2005/8/layout/orgChart1"/>
    <dgm:cxn modelId="{AC6F26C8-FF4E-475F-8777-56790C07166E}" type="presOf" srcId="{6E90029D-A985-4A47-973A-11E0B5F176DE}" destId="{5BACE957-E34E-4BB9-96C5-89FAC4717BD7}" srcOrd="1" destOrd="0" presId="urn:microsoft.com/office/officeart/2005/8/layout/orgChart1"/>
    <dgm:cxn modelId="{251394C8-0B23-45D4-9D25-D88E77B717AB}" srcId="{5A158180-B16F-4152-A922-5D91822EC05B}" destId="{D7EC679A-8716-405F-86F9-F41CB0237F85}" srcOrd="2" destOrd="0" parTransId="{C94CA10F-E9B3-40D0-9441-8352BDF335E3}" sibTransId="{BBAAA0AF-2969-4CF6-ABD1-65131A60F516}"/>
    <dgm:cxn modelId="{9B27F2CA-E23A-4C0B-BDAA-65A266DC3DF0}" type="presOf" srcId="{AF520FD7-7976-492A-8BD0-4131BA59B0EB}" destId="{91541737-A94E-481D-9633-D7B39B82F948}" srcOrd="1" destOrd="0" presId="urn:microsoft.com/office/officeart/2005/8/layout/orgChart1"/>
    <dgm:cxn modelId="{91F364CB-C005-40C7-A7E5-1613D0C71B66}" type="presOf" srcId="{4A9CE753-578F-4098-9DA3-3D89FC2A3BF4}" destId="{265DDF9A-3388-423B-BF42-2166487A9CFC}" srcOrd="0" destOrd="0" presId="urn:microsoft.com/office/officeart/2005/8/layout/orgChart1"/>
    <dgm:cxn modelId="{0C4393CB-4FEF-400D-95B9-86BED69569FF}" type="presOf" srcId="{D36BC458-19C8-4380-B757-89E3EA84CF6B}" destId="{561A7A38-57C7-4BFD-AAC9-D331DAF85287}" srcOrd="0" destOrd="0" presId="urn:microsoft.com/office/officeart/2005/8/layout/orgChart1"/>
    <dgm:cxn modelId="{60BC13CC-5F72-4303-BA5C-1119DA2EAA98}" srcId="{D311C39C-FF09-4C0B-83E9-2CA4DCEC8312}" destId="{896072C5-405B-4D09-B43C-29E6CE6D84AB}" srcOrd="1" destOrd="0" parTransId="{E7D3EB9D-514B-4388-80A4-3A768A1DB1DC}" sibTransId="{D07D8949-210B-4A7D-A560-2DA03F80CB75}"/>
    <dgm:cxn modelId="{A89629CD-4E4C-49C0-9B35-A404BA8697AF}" srcId="{D7EC679A-8716-405F-86F9-F41CB0237F85}" destId="{85ECD914-9D85-4628-BE63-AC28DDA879D0}" srcOrd="0" destOrd="0" parTransId="{5AAA65CA-01CD-4CE6-ABFF-7657E6DDB228}" sibTransId="{631B6451-DF65-40E6-9973-C3DB1B4EE2C7}"/>
    <dgm:cxn modelId="{CEB94ACD-060F-47B8-8D86-B571835B9CEE}" type="presOf" srcId="{89291040-D1ED-4C01-BED6-01DA54791F20}" destId="{579CA864-99EA-40F7-85E5-BD021AAFBCA8}" srcOrd="0" destOrd="0" presId="urn:microsoft.com/office/officeart/2005/8/layout/orgChart1"/>
    <dgm:cxn modelId="{411DCDCD-1DA8-4519-9586-A33B2C098437}" type="presOf" srcId="{85ECD914-9D85-4628-BE63-AC28DDA879D0}" destId="{D1E72459-1211-423C-B842-01AD4BBA9411}" srcOrd="0" destOrd="0" presId="urn:microsoft.com/office/officeart/2005/8/layout/orgChart1"/>
    <dgm:cxn modelId="{709283CE-4C82-4259-8BDA-F56D9FBD0111}" srcId="{D14821EB-83A2-4666-8597-6E0E64415DEC}" destId="{022F0A7D-C140-40F2-B24B-58802BA5F46E}" srcOrd="0" destOrd="0" parTransId="{47E1501A-4712-4FD1-950B-4AF81311DA24}" sibTransId="{AA412D99-8EEB-4176-9C8F-CB4F3FC88F67}"/>
    <dgm:cxn modelId="{7F0AB4CE-6AB9-41E0-BD47-D4565D52A10F}" type="presOf" srcId="{AE936B4E-A8E0-4D4A-AA9F-D3620F9C28E0}" destId="{3A41ECF3-E74A-4698-BD8E-6695FAF39082}" srcOrd="0" destOrd="0" presId="urn:microsoft.com/office/officeart/2005/8/layout/orgChart1"/>
    <dgm:cxn modelId="{6366D2CE-FEC2-404D-BAE6-33424AD35BF4}" type="presOf" srcId="{1E2DB4E3-EA5B-4E4C-AAD0-738B550B7C24}" destId="{EC25E0A7-FD34-4CD1-A74D-CF9F6E069E07}" srcOrd="0" destOrd="0" presId="urn:microsoft.com/office/officeart/2005/8/layout/orgChart1"/>
    <dgm:cxn modelId="{0E4A6BD0-AB38-4B2C-86DA-E878F1A40120}" type="presOf" srcId="{92683CF4-72BB-45B0-82D0-EADE2101EE5E}" destId="{5090043A-115E-4C37-A500-B6E124F61FFD}" srcOrd="0" destOrd="0" presId="urn:microsoft.com/office/officeart/2005/8/layout/orgChart1"/>
    <dgm:cxn modelId="{E30575D0-BC89-4C87-BDCD-567D550FA678}" srcId="{63299FAF-9855-4C0B-8DD1-9F9A0E6E0584}" destId="{08495AFA-ADAF-4C0B-9AAC-53BB4B7A3EA5}" srcOrd="6" destOrd="0" parTransId="{4D833EBD-4279-47AC-A8AF-F59C6F280049}" sibTransId="{48C08232-205B-4F24-8979-30CFA166ECA8}"/>
    <dgm:cxn modelId="{3B5959D0-78CD-4041-AF24-E044EA9DA6B0}" type="presOf" srcId="{8EA75434-18F9-4758-B129-F28AB9EF4DE3}" destId="{B438BD48-B7D5-4BE9-BDFB-FC6AAA3744FA}" srcOrd="1" destOrd="0" presId="urn:microsoft.com/office/officeart/2005/8/layout/orgChart1"/>
    <dgm:cxn modelId="{F4350BD1-F4B5-4919-AA8D-0DC938296366}" srcId="{DC8E9ECC-5FE2-4CB8-A02C-E761D2761EFA}" destId="{B3B3EB86-1ECA-49C7-A8E5-D8BE61FD3372}" srcOrd="8" destOrd="0" parTransId="{79B2B63D-7BC9-4FC0-A7CD-7F4A0486E591}" sibTransId="{72A147E6-6E18-4B61-852C-86DC9501536A}"/>
    <dgm:cxn modelId="{98DF80D1-1079-43A9-AC08-931717EB61FD}" srcId="{FF4B6678-EAD9-4321-ACF9-062CFD98B841}" destId="{64445314-0781-4B48-84C8-40B2BDA214B5}" srcOrd="0" destOrd="0" parTransId="{1E2B6575-1C66-4763-A569-DA0A1559C328}" sibTransId="{1FBC4B1F-798C-493A-8056-DE361A8C9E0A}"/>
    <dgm:cxn modelId="{CF0708D2-21C7-4BD0-BB23-0CA760CFD0C5}" type="presOf" srcId="{2BF906A4-A16F-4EA6-A250-08AEB8F2EDF2}" destId="{92A0237D-9484-4E51-911E-6597E8FB4676}" srcOrd="1" destOrd="0" presId="urn:microsoft.com/office/officeart/2005/8/layout/orgChart1"/>
    <dgm:cxn modelId="{5F9535D2-C55E-4831-8F5E-D61FF01640E7}" type="presOf" srcId="{C01E6C81-7558-4BF1-81BD-63BFC675C28D}" destId="{7AE23AA0-9E53-4E74-BF3D-EE378408D1E1}" srcOrd="0" destOrd="0" presId="urn:microsoft.com/office/officeart/2005/8/layout/orgChart1"/>
    <dgm:cxn modelId="{A92398D2-1266-47B2-81E7-E853E41E1C32}" srcId="{BBD23B5F-6B2E-457F-8958-57DAC766CD29}" destId="{E8D0877E-4050-42D8-B5DB-C969996CAC88}" srcOrd="7" destOrd="0" parTransId="{28BA6729-9D24-496A-ACB1-1F4DC46882C3}" sibTransId="{36D841E8-CAB4-487B-A606-BDD3FA665C1D}"/>
    <dgm:cxn modelId="{79D5D9D2-D23F-4E0D-8011-FBDC97D9BBF2}" type="presOf" srcId="{08495AFA-ADAF-4C0B-9AAC-53BB4B7A3EA5}" destId="{61697700-C051-4F16-A65E-EB34F03FEE8C}" srcOrd="1" destOrd="0" presId="urn:microsoft.com/office/officeart/2005/8/layout/orgChart1"/>
    <dgm:cxn modelId="{DFFE08D6-EC7F-4E9A-960B-4B5F3A98209B}" type="presOf" srcId="{8EBD30F7-D499-4467-ACBC-B5FAF3477394}" destId="{671755A7-A81A-429D-A192-D279291955D5}" srcOrd="1" destOrd="0" presId="urn:microsoft.com/office/officeart/2005/8/layout/orgChart1"/>
    <dgm:cxn modelId="{BBCD0DD6-AB0A-4B18-A8F5-BADFC277A694}" type="presOf" srcId="{0A33095A-1D97-42A3-B3B3-A76763A39BB4}" destId="{4C8C6B17-07BC-49F4-A27D-BE492C353C05}" srcOrd="1" destOrd="0" presId="urn:microsoft.com/office/officeart/2005/8/layout/orgChart1"/>
    <dgm:cxn modelId="{2C5524D7-5861-4924-A534-9339A7A94F11}" type="presOf" srcId="{1C5D5631-3385-4394-9446-BAB300A69709}" destId="{C93D6F9C-F508-4AAD-AF58-9181CA34A0AF}" srcOrd="1" destOrd="0" presId="urn:microsoft.com/office/officeart/2005/8/layout/orgChart1"/>
    <dgm:cxn modelId="{B5AD52D8-FF4B-4E8C-ADC9-173BF61EB13E}" type="presOf" srcId="{4D67E9E8-DAAC-4BC9-867D-490359F29BBD}" destId="{9AA4B45A-93D3-4AAE-9607-0C08421B96F2}" srcOrd="0" destOrd="0" presId="urn:microsoft.com/office/officeart/2005/8/layout/orgChart1"/>
    <dgm:cxn modelId="{D8DC90D9-D783-4528-B56E-A3BC61708301}" srcId="{63299FAF-9855-4C0B-8DD1-9F9A0E6E0584}" destId="{12D934B2-82EE-4D7E-9B92-67B0EFE94598}" srcOrd="3" destOrd="0" parTransId="{8320E938-D19B-42A5-8682-43D83ABAE5D0}" sibTransId="{FA951C6C-66DC-473F-8123-ED07D4523DF0}"/>
    <dgm:cxn modelId="{6044C1D9-AE6E-48B5-AC65-D5DBF47025EF}" srcId="{BBD23B5F-6B2E-457F-8958-57DAC766CD29}" destId="{9F01BC06-EB50-41C2-AF1B-6B97B1E810C6}" srcOrd="5" destOrd="0" parTransId="{170AB994-7518-42D4-9DB6-5CEB46E4FF83}" sibTransId="{A276A354-50E1-4322-A392-BAD121B6987A}"/>
    <dgm:cxn modelId="{1084BBDA-B174-424B-B2E3-0B097A640A3C}" srcId="{0FBD90A3-C4AC-42B5-A323-81505908707D}" destId="{4DFC2FB9-7BB6-4843-A3F8-49F3B5FE14C0}" srcOrd="1" destOrd="0" parTransId="{CA775D23-4CC2-43CD-8923-363462FE3F49}" sibTransId="{636B7D85-3DFC-4EF2-9AF8-A8FB656C657E}"/>
    <dgm:cxn modelId="{C767F9DA-B9DA-47A1-B3D7-746F0796F4D3}" srcId="{DC8E9ECC-5FE2-4CB8-A02C-E761D2761EFA}" destId="{0FBD90A3-C4AC-42B5-A323-81505908707D}" srcOrd="6" destOrd="0" parTransId="{BF6B8798-4B90-42C8-BC83-8EE4D43700BF}" sibTransId="{578BEECF-73E9-4548-B6F7-403E4B23F2C4}"/>
    <dgm:cxn modelId="{EFA3C6DB-AD3E-4424-9F15-A88C96F9F27B}" type="presOf" srcId="{B9F557AC-6DA9-414F-9DDC-8AD6CEE95750}" destId="{F8433496-6DDF-4A0C-AEFB-AE973882DB07}" srcOrd="0" destOrd="0" presId="urn:microsoft.com/office/officeart/2005/8/layout/orgChart1"/>
    <dgm:cxn modelId="{14BD47DC-679E-4B75-89F4-853A5D98EA72}" type="presOf" srcId="{F6100AB1-F65A-4959-B3FB-7998BD74DE5F}" destId="{7A77E589-2178-4C01-88F2-F7ABDAE1621E}" srcOrd="1" destOrd="0" presId="urn:microsoft.com/office/officeart/2005/8/layout/orgChart1"/>
    <dgm:cxn modelId="{2CF247DC-E4CC-4609-BA32-8468D7CD985B}" type="presOf" srcId="{2FACD0CD-5DA7-4EC1-8A8D-26124544615D}" destId="{A54563FD-2737-4D57-A972-EEB5BA0BCBFF}" srcOrd="0" destOrd="0" presId="urn:microsoft.com/office/officeart/2005/8/layout/orgChart1"/>
    <dgm:cxn modelId="{340626DD-653F-4A60-B898-503385F598A6}" type="presOf" srcId="{257E8900-CBC8-450D-B9B4-D2F09DAF5F61}" destId="{A3C03B28-6FC3-4C39-8E9D-935A36FC0889}" srcOrd="0" destOrd="0" presId="urn:microsoft.com/office/officeart/2005/8/layout/orgChart1"/>
    <dgm:cxn modelId="{CB9241DE-055A-4C13-B47A-747B47C1775C}" type="presOf" srcId="{496FC7D5-114D-4835-BFDA-1F2E22D9510B}" destId="{A194A0D4-1E8E-42EC-812E-C8170626AF95}" srcOrd="0" destOrd="0" presId="urn:microsoft.com/office/officeart/2005/8/layout/orgChart1"/>
    <dgm:cxn modelId="{254BB7DE-D256-459B-86BC-CE770F01A44D}" srcId="{1F3D4E78-EC3C-4176-8376-CABFFC36FB6F}" destId="{36AE6CC1-331F-4744-96A2-C6E2652652C4}" srcOrd="1" destOrd="0" parTransId="{F8EF3496-DA4D-471C-9B22-A44AB47E75AA}" sibTransId="{E5177979-98CF-4534-A8B3-07D0104E3D02}"/>
    <dgm:cxn modelId="{A68A5DDF-8FB9-4FCD-A6E4-4E0BC396BC7C}" type="presOf" srcId="{2E786096-A9C4-4121-BC0E-78CF3C8631CF}" destId="{4242A241-A504-4F93-A315-65752AFE1D69}" srcOrd="0" destOrd="0" presId="urn:microsoft.com/office/officeart/2005/8/layout/orgChart1"/>
    <dgm:cxn modelId="{A37BD9DF-43E5-4711-A198-F2E970518D2A}" type="presOf" srcId="{80264165-8177-4A89-8843-4304B2734649}" destId="{AE0A4DC9-782B-4D38-83D9-DACD8C0448E6}" srcOrd="0" destOrd="0" presId="urn:microsoft.com/office/officeart/2005/8/layout/orgChart1"/>
    <dgm:cxn modelId="{B3839FE0-256F-46D6-9591-C077859CB935}" type="presOf" srcId="{E2469204-ED01-4E70-96E8-7D8CE7E2C399}" destId="{494C259B-D165-436E-A9DA-E4DE6550D804}" srcOrd="0" destOrd="0" presId="urn:microsoft.com/office/officeart/2005/8/layout/orgChart1"/>
    <dgm:cxn modelId="{6B52C5E4-FA70-42AE-B63A-3F9799D54EE6}" type="presOf" srcId="{ACA62DF1-0252-4EB8-B3A1-94F30631F5A5}" destId="{3D833D71-3C50-4B4D-8926-B4323696EB23}" srcOrd="0" destOrd="0" presId="urn:microsoft.com/office/officeart/2005/8/layout/orgChart1"/>
    <dgm:cxn modelId="{A992EBE6-B1C7-45D4-BE5C-4A5E2F0CAAC7}" type="presOf" srcId="{D311C39C-FF09-4C0B-83E9-2CA4DCEC8312}" destId="{8065C643-B60D-4EAE-A414-AF2FE28AF5BB}" srcOrd="1" destOrd="0" presId="urn:microsoft.com/office/officeart/2005/8/layout/orgChart1"/>
    <dgm:cxn modelId="{00D476E7-77BF-45AF-9373-6AB8F2C177F9}" type="presOf" srcId="{C03982DB-760C-408B-9FFA-E5241EA12D6F}" destId="{49B14401-38D1-4D87-BDA3-84FFFC4288B2}" srcOrd="1" destOrd="0" presId="urn:microsoft.com/office/officeart/2005/8/layout/orgChart1"/>
    <dgm:cxn modelId="{6A9685E7-8F79-4340-9954-6F460F8FF797}" srcId="{BBD23B5F-6B2E-457F-8958-57DAC766CD29}" destId="{D82CF7DB-99E0-4DA8-9216-9A011FA37505}" srcOrd="13" destOrd="0" parTransId="{257E8900-CBC8-450D-B9B4-D2F09DAF5F61}" sibTransId="{764A4BEA-FB5C-457B-B180-49F8887E065B}"/>
    <dgm:cxn modelId="{010FEDE7-7365-4839-9D89-CA6531E8F995}" type="presOf" srcId="{1F3D4E78-EC3C-4176-8376-CABFFC36FB6F}" destId="{A3152E49-DD76-47E4-B6A6-A1ADB2941B22}" srcOrd="1" destOrd="0" presId="urn:microsoft.com/office/officeart/2005/8/layout/orgChart1"/>
    <dgm:cxn modelId="{C1CDFAE7-4E08-40CF-8B6C-2D7A90AC2536}" srcId="{1F3D4E78-EC3C-4176-8376-CABFFC36FB6F}" destId="{B2358FC1-E273-459A-B22F-8849CC505E3A}" srcOrd="0" destOrd="0" parTransId="{ACA62DF1-0252-4EB8-B3A1-94F30631F5A5}" sibTransId="{EDD738AA-53F0-4BFF-B8C6-55B6A4E0C3DD}"/>
    <dgm:cxn modelId="{573269E8-251A-4B18-AB8C-F8E619561EA3}" type="presOf" srcId="{1F3D4E78-EC3C-4176-8376-CABFFC36FB6F}" destId="{90A4C750-27F6-421C-87C0-5C7951573C45}" srcOrd="0" destOrd="0" presId="urn:microsoft.com/office/officeart/2005/8/layout/orgChart1"/>
    <dgm:cxn modelId="{DF4C35E9-687E-44FD-A727-88C1CA80C79E}" type="presOf" srcId="{85ECD914-9D85-4628-BE63-AC28DDA879D0}" destId="{0B7E136F-74F0-45AE-ADCF-6EEB73FDDC97}" srcOrd="1" destOrd="0" presId="urn:microsoft.com/office/officeart/2005/8/layout/orgChart1"/>
    <dgm:cxn modelId="{650396EB-164D-4F32-A1F2-1E0869E72BD8}" type="presOf" srcId="{36AE6CC1-331F-4744-96A2-C6E2652652C4}" destId="{EE5F82E1-96A9-408E-AC6A-4942DB532E36}" srcOrd="0" destOrd="0" presId="urn:microsoft.com/office/officeart/2005/8/layout/orgChart1"/>
    <dgm:cxn modelId="{8A5F29EC-2C99-4655-AEC6-13299F15877D}" type="presOf" srcId="{ACFFD022-4CE2-432D-AD16-2CEA383B5089}" destId="{04470833-4B37-4164-BEF3-CF2061D7C6D1}" srcOrd="0" destOrd="0" presId="urn:microsoft.com/office/officeart/2005/8/layout/orgChart1"/>
    <dgm:cxn modelId="{4F61DEEC-C795-4E98-AC1A-94E29B247D5C}" type="presOf" srcId="{F6100AB1-F65A-4959-B3FB-7998BD74DE5F}" destId="{3E978BF2-84C5-45CF-8B65-5A29D6FF49CC}" srcOrd="0" destOrd="0" presId="urn:microsoft.com/office/officeart/2005/8/layout/orgChart1"/>
    <dgm:cxn modelId="{563C28ED-065E-4EC0-A744-3DB0B25E8AA3}" type="presOf" srcId="{39CBF93B-603A-4CD8-A820-E5D0E8BB1A4B}" destId="{7508AF87-6BCB-4F06-AA83-7803BB9CA0B7}" srcOrd="0" destOrd="0" presId="urn:microsoft.com/office/officeart/2005/8/layout/orgChart1"/>
    <dgm:cxn modelId="{282AA8ED-8281-414C-94C9-5B430111A67D}" type="presOf" srcId="{3E4A94A5-503B-429B-9A4C-AC55D6476AFA}" destId="{AB2AFC9D-CF75-44E4-83A5-137AE3967640}" srcOrd="0" destOrd="0" presId="urn:microsoft.com/office/officeart/2005/8/layout/orgChart1"/>
    <dgm:cxn modelId="{A48FEEED-1E1C-4614-B9C9-419AA1AE7AAF}" type="presOf" srcId="{7FEA91D2-562E-4279-B8F0-78C9D8D3620A}" destId="{7070BAC0-91C8-4545-A683-4B10176B1A3E}" srcOrd="0" destOrd="0" presId="urn:microsoft.com/office/officeart/2005/8/layout/orgChart1"/>
    <dgm:cxn modelId="{B168DCEF-2995-4F9C-B3A7-C2D1AFBB8F12}" type="presOf" srcId="{12D934B2-82EE-4D7E-9B92-67B0EFE94598}" destId="{F4804F91-613A-4881-8E2B-86855398C06C}" srcOrd="0" destOrd="0" presId="urn:microsoft.com/office/officeart/2005/8/layout/orgChart1"/>
    <dgm:cxn modelId="{7FB99FF0-3548-4CC6-AD54-FB8A2243A528}" srcId="{2FACD0CD-5DA7-4EC1-8A8D-26124544615D}" destId="{9E38ED32-7726-4A05-8AEB-BEA46B10DE80}" srcOrd="0" destOrd="0" parTransId="{AB13C878-8243-45D8-AAC8-48B04D1524DB}" sibTransId="{1CD504BC-54CC-4B5F-9C2E-6DF04DA12B7E}"/>
    <dgm:cxn modelId="{B7500BF1-F490-4172-8C1F-B320CE06854D}" srcId="{BBD23B5F-6B2E-457F-8958-57DAC766CD29}" destId="{3B9D069E-6AE7-4365-AADB-D856B84559CD}" srcOrd="12" destOrd="0" parTransId="{C3C72756-870A-4609-8A38-8A04D279DE51}" sibTransId="{EB63A35F-1D97-4B06-BF63-B85D29497112}"/>
    <dgm:cxn modelId="{2A4E50F1-611E-4FC5-B53B-F65F5F4348E0}" type="presOf" srcId="{63299FAF-9855-4C0B-8DD1-9F9A0E6E0584}" destId="{4CC3F4C2-F426-4A82-BE56-B2C7E0D0340D}" srcOrd="0" destOrd="0" presId="urn:microsoft.com/office/officeart/2005/8/layout/orgChart1"/>
    <dgm:cxn modelId="{835F63F3-6534-43FA-BD1F-5CD085A2991A}" srcId="{8EBD30F7-D499-4467-ACBC-B5FAF3477394}" destId="{9EFB5D7C-0E9E-40C6-B695-DA26FFEBE76B}" srcOrd="0" destOrd="0" parTransId="{D2139DFD-6187-4769-A9EE-AF7835CC48FB}" sibTransId="{D804A6D9-468B-4D44-AD57-C1EE2D1C0B9B}"/>
    <dgm:cxn modelId="{62A3BFF4-793F-4492-BDDE-7BF4D699B208}" type="presOf" srcId="{58198AB6-D8A1-46BC-A312-23C7449FD164}" destId="{E8BA801E-E90F-46E6-991B-573C15D71234}" srcOrd="0" destOrd="0" presId="urn:microsoft.com/office/officeart/2005/8/layout/orgChart1"/>
    <dgm:cxn modelId="{98E7D9F4-732B-4A9E-ACF5-212B7271AE27}" type="presOf" srcId="{D14821EB-83A2-4666-8597-6E0E64415DEC}" destId="{A3536771-1680-48CB-8FBB-DAEAA421617F}" srcOrd="1" destOrd="0" presId="urn:microsoft.com/office/officeart/2005/8/layout/orgChart1"/>
    <dgm:cxn modelId="{F7054AF5-E244-40CB-9CBC-7898A764AA04}" type="presOf" srcId="{AF0DC6A1-DF82-48EB-9F74-8D66137308CD}" destId="{9C9C75A8-5169-41C7-B628-709EDA9DC141}" srcOrd="0" destOrd="0" presId="urn:microsoft.com/office/officeart/2005/8/layout/orgChart1"/>
    <dgm:cxn modelId="{838CE4F6-BEDA-40FC-852F-040CEB9AD97B}" type="presOf" srcId="{ABE01C1E-B7F8-481D-9340-8AA27CC52CCF}" destId="{2347FEF0-C953-4A64-9FEC-AAF2A7D57AE0}" srcOrd="0" destOrd="0" presId="urn:microsoft.com/office/officeart/2005/8/layout/orgChart1"/>
    <dgm:cxn modelId="{08CCF4F6-BC2F-49FD-AE6E-B6750E6EB9D2}" type="presOf" srcId="{F756F4C4-D4DD-4F43-805F-ADEF43E36382}" destId="{9E19B943-2FE2-4E2E-86BD-44EDF1AE6D43}" srcOrd="0" destOrd="0" presId="urn:microsoft.com/office/officeart/2005/8/layout/orgChart1"/>
    <dgm:cxn modelId="{AC570AF8-9F58-41B9-B117-67272CD9A155}" type="presOf" srcId="{B49AD397-81DC-4276-964F-A8F0771E46AD}" destId="{444FA330-CE1C-4707-9B40-C9C5C0F05AF9}" srcOrd="0" destOrd="0" presId="urn:microsoft.com/office/officeart/2005/8/layout/orgChart1"/>
    <dgm:cxn modelId="{4FAC94F8-15CD-47F3-8526-54825651391A}" type="presOf" srcId="{022F0A7D-C140-40F2-B24B-58802BA5F46E}" destId="{60DCE9A1-660B-4A9D-81AD-E93ACC1AE698}" srcOrd="1" destOrd="0" presId="urn:microsoft.com/office/officeart/2005/8/layout/orgChart1"/>
    <dgm:cxn modelId="{8EEFA5F8-31A5-4E41-A654-D42D2AC02CD1}" type="presOf" srcId="{58198AB6-D8A1-46BC-A312-23C7449FD164}" destId="{FB794359-E3B8-4A00-9818-2DB486CE2B9A}" srcOrd="1" destOrd="0" presId="urn:microsoft.com/office/officeart/2005/8/layout/orgChart1"/>
    <dgm:cxn modelId="{C96ED1F9-E144-4888-ABD2-FBC2D6792C97}" type="presOf" srcId="{6E90029D-A985-4A47-973A-11E0B5F176DE}" destId="{975DACFE-5DB2-4509-BBDE-44D5BE35D64B}" srcOrd="0" destOrd="0" presId="urn:microsoft.com/office/officeart/2005/8/layout/orgChart1"/>
    <dgm:cxn modelId="{560E61FC-BD30-4019-9097-D032C58B1F57}" type="presOf" srcId="{6F37FCFB-092E-46DA-90BF-46FD4A8CB9E7}" destId="{1221575F-7217-4880-B893-D6B812235104}" srcOrd="1" destOrd="0" presId="urn:microsoft.com/office/officeart/2005/8/layout/orgChart1"/>
    <dgm:cxn modelId="{872B81FE-213C-436D-9C81-4956E2AA089F}" type="presOf" srcId="{B2358FC1-E273-459A-B22F-8849CC505E3A}" destId="{4532D907-B8ED-430A-80AD-6CF6FD875CA7}" srcOrd="1" destOrd="0" presId="urn:microsoft.com/office/officeart/2005/8/layout/orgChart1"/>
    <dgm:cxn modelId="{33D73BF0-7B7A-4800-954E-D7455D303020}" type="presParOf" srcId="{85D2D0D2-71E4-42E7-B092-BF3B720D2882}" destId="{F937504B-70DF-4E33-94A5-DCAA325C1B1B}" srcOrd="0" destOrd="0" presId="urn:microsoft.com/office/officeart/2005/8/layout/orgChart1"/>
    <dgm:cxn modelId="{D8CC315E-4B3D-4C6E-AB62-E6CDEB7FD9C6}" type="presParOf" srcId="{F937504B-70DF-4E33-94A5-DCAA325C1B1B}" destId="{44B5AAC2-B78A-4189-9197-A20FFCC9CEE0}" srcOrd="0" destOrd="0" presId="urn:microsoft.com/office/officeart/2005/8/layout/orgChart1"/>
    <dgm:cxn modelId="{9CF01E32-2A33-40AD-B242-7E5900FA1113}" type="presParOf" srcId="{44B5AAC2-B78A-4189-9197-A20FFCC9CEE0}" destId="{4C461198-876F-4BC6-A7C9-65CCADF7AF37}" srcOrd="0" destOrd="0" presId="urn:microsoft.com/office/officeart/2005/8/layout/orgChart1"/>
    <dgm:cxn modelId="{EDAC94A2-A03F-4D67-A003-C5F5A1B77EDC}" type="presParOf" srcId="{44B5AAC2-B78A-4189-9197-A20FFCC9CEE0}" destId="{3FB124D7-1BC2-48BB-A9A4-01DA64F59394}" srcOrd="1" destOrd="0" presId="urn:microsoft.com/office/officeart/2005/8/layout/orgChart1"/>
    <dgm:cxn modelId="{8570F57D-761B-4E1B-B566-437A5CE4B981}" type="presParOf" srcId="{F937504B-70DF-4E33-94A5-DCAA325C1B1B}" destId="{E9D1B2B2-57B9-4714-A05C-CE4F48538378}" srcOrd="1" destOrd="0" presId="urn:microsoft.com/office/officeart/2005/8/layout/orgChart1"/>
    <dgm:cxn modelId="{E0CC79BD-421E-426D-A8DC-6DDC328D913B}" type="presParOf" srcId="{E9D1B2B2-57B9-4714-A05C-CE4F48538378}" destId="{824964D0-E7ED-4C94-9C6B-3DF796264A51}" srcOrd="0" destOrd="0" presId="urn:microsoft.com/office/officeart/2005/8/layout/orgChart1"/>
    <dgm:cxn modelId="{A8B9AEAA-963A-447D-AFE1-F7D8807EF0E5}" type="presParOf" srcId="{E9D1B2B2-57B9-4714-A05C-CE4F48538378}" destId="{C7733964-162D-446F-8BB2-A4ACB0FE4D2A}" srcOrd="1" destOrd="0" presId="urn:microsoft.com/office/officeart/2005/8/layout/orgChart1"/>
    <dgm:cxn modelId="{7081E45F-FB75-47E0-AFE7-E3522E203A86}" type="presParOf" srcId="{C7733964-162D-446F-8BB2-A4ACB0FE4D2A}" destId="{AB3BBBA3-F94D-4EEB-BCA6-63E168D077CE}" srcOrd="0" destOrd="0" presId="urn:microsoft.com/office/officeart/2005/8/layout/orgChart1"/>
    <dgm:cxn modelId="{F95EBA65-AEE6-428F-A610-9E745CB1850A}" type="presParOf" srcId="{AB3BBBA3-F94D-4EEB-BCA6-63E168D077CE}" destId="{D146EC44-22C3-45E7-8A0E-2AEE1ED569AC}" srcOrd="0" destOrd="0" presId="urn:microsoft.com/office/officeart/2005/8/layout/orgChart1"/>
    <dgm:cxn modelId="{7B6FB645-8986-44FB-87F2-2C3EA5B90035}" type="presParOf" srcId="{AB3BBBA3-F94D-4EEB-BCA6-63E168D077CE}" destId="{F91A1BC7-25A8-466C-890D-4982693EC9EF}" srcOrd="1" destOrd="0" presId="urn:microsoft.com/office/officeart/2005/8/layout/orgChart1"/>
    <dgm:cxn modelId="{A832FD7A-FA49-4ECA-BDE8-3A60A40787D6}" type="presParOf" srcId="{C7733964-162D-446F-8BB2-A4ACB0FE4D2A}" destId="{4A15C01D-3286-4365-89C6-71B950C3A419}" srcOrd="1" destOrd="0" presId="urn:microsoft.com/office/officeart/2005/8/layout/orgChart1"/>
    <dgm:cxn modelId="{07A5E7ED-59CF-4307-8677-7E2429469C6D}" type="presParOf" srcId="{C7733964-162D-446F-8BB2-A4ACB0FE4D2A}" destId="{5C1B2259-308B-412A-9134-34F0DC79C59D}" srcOrd="2" destOrd="0" presId="urn:microsoft.com/office/officeart/2005/8/layout/orgChart1"/>
    <dgm:cxn modelId="{6A1FAE7C-BD88-4D9B-8541-BE56B50AC6D9}" type="presParOf" srcId="{E9D1B2B2-57B9-4714-A05C-CE4F48538378}" destId="{8F47DA39-712C-43CC-85E8-F74332F62D94}" srcOrd="2" destOrd="0" presId="urn:microsoft.com/office/officeart/2005/8/layout/orgChart1"/>
    <dgm:cxn modelId="{C32FE37D-CC2A-47B7-854A-D7188148711D}" type="presParOf" srcId="{E9D1B2B2-57B9-4714-A05C-CE4F48538378}" destId="{97ADC225-7AD3-4D55-ACC6-90C61B0B14F0}" srcOrd="3" destOrd="0" presId="urn:microsoft.com/office/officeart/2005/8/layout/orgChart1"/>
    <dgm:cxn modelId="{BF2164AB-9292-4A62-9101-1D1AFF740823}" type="presParOf" srcId="{97ADC225-7AD3-4D55-ACC6-90C61B0B14F0}" destId="{D752172C-675F-409C-BB8C-4B68EC0CCA27}" srcOrd="0" destOrd="0" presId="urn:microsoft.com/office/officeart/2005/8/layout/orgChart1"/>
    <dgm:cxn modelId="{060B12B8-076F-4301-88FB-02A5BAD98C2C}" type="presParOf" srcId="{D752172C-675F-409C-BB8C-4B68EC0CCA27}" destId="{83485BC2-BE06-4366-84AE-4F0333EB5150}" srcOrd="0" destOrd="0" presId="urn:microsoft.com/office/officeart/2005/8/layout/orgChart1"/>
    <dgm:cxn modelId="{99D92256-8324-4DD2-BA27-8C060262B424}" type="presParOf" srcId="{D752172C-675F-409C-BB8C-4B68EC0CCA27}" destId="{8B27AAD0-C8B1-4819-8E32-955B67F51B09}" srcOrd="1" destOrd="0" presId="urn:microsoft.com/office/officeart/2005/8/layout/orgChart1"/>
    <dgm:cxn modelId="{62F32FC3-CCF6-4F8F-A870-741D5D19F13B}" type="presParOf" srcId="{97ADC225-7AD3-4D55-ACC6-90C61B0B14F0}" destId="{E0F91CF5-1168-41C7-8E45-010CC1C06558}" srcOrd="1" destOrd="0" presId="urn:microsoft.com/office/officeart/2005/8/layout/orgChart1"/>
    <dgm:cxn modelId="{47193A0F-7E31-4601-8DB7-3D4125B92A23}" type="presParOf" srcId="{E0F91CF5-1168-41C7-8E45-010CC1C06558}" destId="{2D978E66-D618-4394-9CB3-D94A84C514F8}" srcOrd="0" destOrd="0" presId="urn:microsoft.com/office/officeart/2005/8/layout/orgChart1"/>
    <dgm:cxn modelId="{A809BBBC-5883-453F-A0FE-286270EA2DDD}" type="presParOf" srcId="{E0F91CF5-1168-41C7-8E45-010CC1C06558}" destId="{47C5CEA8-5615-41B7-A172-CC2322909FE2}" srcOrd="1" destOrd="0" presId="urn:microsoft.com/office/officeart/2005/8/layout/orgChart1"/>
    <dgm:cxn modelId="{C071CD57-EFB4-4226-A928-80C28A02C1DC}" type="presParOf" srcId="{47C5CEA8-5615-41B7-A172-CC2322909FE2}" destId="{71B52122-E420-435C-A12F-954BEFB8B4E9}" srcOrd="0" destOrd="0" presId="urn:microsoft.com/office/officeart/2005/8/layout/orgChart1"/>
    <dgm:cxn modelId="{B0E743F0-87F4-4EC0-857D-0274EEE7A08E}" type="presParOf" srcId="{71B52122-E420-435C-A12F-954BEFB8B4E9}" destId="{90A4C750-27F6-421C-87C0-5C7951573C45}" srcOrd="0" destOrd="0" presId="urn:microsoft.com/office/officeart/2005/8/layout/orgChart1"/>
    <dgm:cxn modelId="{CF3B0C64-60BE-416D-A9CE-7032D87C7705}" type="presParOf" srcId="{71B52122-E420-435C-A12F-954BEFB8B4E9}" destId="{A3152E49-DD76-47E4-B6A6-A1ADB2941B22}" srcOrd="1" destOrd="0" presId="urn:microsoft.com/office/officeart/2005/8/layout/orgChart1"/>
    <dgm:cxn modelId="{908E961E-1CFE-402B-93A9-ED16963E77BF}" type="presParOf" srcId="{47C5CEA8-5615-41B7-A172-CC2322909FE2}" destId="{3BB3D49E-C93F-4A99-A525-21692ECE0F39}" srcOrd="1" destOrd="0" presId="urn:microsoft.com/office/officeart/2005/8/layout/orgChart1"/>
    <dgm:cxn modelId="{619E495C-406B-4433-BB30-1C6311D25283}" type="presParOf" srcId="{3BB3D49E-C93F-4A99-A525-21692ECE0F39}" destId="{3D833D71-3C50-4B4D-8926-B4323696EB23}" srcOrd="0" destOrd="0" presId="urn:microsoft.com/office/officeart/2005/8/layout/orgChart1"/>
    <dgm:cxn modelId="{729ECAB8-9506-4C84-AED3-CC600C7630B1}" type="presParOf" srcId="{3BB3D49E-C93F-4A99-A525-21692ECE0F39}" destId="{4E00E56C-C627-4AD8-B410-3313CD1A7501}" srcOrd="1" destOrd="0" presId="urn:microsoft.com/office/officeart/2005/8/layout/orgChart1"/>
    <dgm:cxn modelId="{54D19245-0811-4D8E-8ECD-450D2CD0129B}" type="presParOf" srcId="{4E00E56C-C627-4AD8-B410-3313CD1A7501}" destId="{29AD5205-6CF1-43CC-97B2-84CD460429FF}" srcOrd="0" destOrd="0" presId="urn:microsoft.com/office/officeart/2005/8/layout/orgChart1"/>
    <dgm:cxn modelId="{723DC861-7C90-40B4-A3EC-B024FDD623E2}" type="presParOf" srcId="{29AD5205-6CF1-43CC-97B2-84CD460429FF}" destId="{B0A44048-799D-4E0B-8AD5-31F388C43D0F}" srcOrd="0" destOrd="0" presId="urn:microsoft.com/office/officeart/2005/8/layout/orgChart1"/>
    <dgm:cxn modelId="{48D1EC70-3FF8-4C4A-AE02-D2F678824EDA}" type="presParOf" srcId="{29AD5205-6CF1-43CC-97B2-84CD460429FF}" destId="{4532D907-B8ED-430A-80AD-6CF6FD875CA7}" srcOrd="1" destOrd="0" presId="urn:microsoft.com/office/officeart/2005/8/layout/orgChart1"/>
    <dgm:cxn modelId="{B90564A9-037D-4F61-9B06-C2B29A2EE7A0}" type="presParOf" srcId="{4E00E56C-C627-4AD8-B410-3313CD1A7501}" destId="{FFC6A011-86C2-4BEF-9845-B8D9D74C3C12}" srcOrd="1" destOrd="0" presId="urn:microsoft.com/office/officeart/2005/8/layout/orgChart1"/>
    <dgm:cxn modelId="{134A2DBB-D5CD-45D4-90F9-628B711405E3}" type="presParOf" srcId="{4E00E56C-C627-4AD8-B410-3313CD1A7501}" destId="{4819B5A8-8392-43A7-B0F3-6774A2990565}" srcOrd="2" destOrd="0" presId="urn:microsoft.com/office/officeart/2005/8/layout/orgChart1"/>
    <dgm:cxn modelId="{C75AF055-A5DE-49F8-B7CD-AA989F206AAC}" type="presParOf" srcId="{3BB3D49E-C93F-4A99-A525-21692ECE0F39}" destId="{47D7B4F3-CC13-45DF-9C0C-225F8B8E4F43}" srcOrd="2" destOrd="0" presId="urn:microsoft.com/office/officeart/2005/8/layout/orgChart1"/>
    <dgm:cxn modelId="{E7E307B7-9A57-4D5A-8562-D0ACF2AAA4C3}" type="presParOf" srcId="{3BB3D49E-C93F-4A99-A525-21692ECE0F39}" destId="{3D2124F1-87A2-4810-9ECB-6BD6A1B062B0}" srcOrd="3" destOrd="0" presId="urn:microsoft.com/office/officeart/2005/8/layout/orgChart1"/>
    <dgm:cxn modelId="{B1B1AA47-A0D4-4E7C-8018-9048DDB7E55C}" type="presParOf" srcId="{3D2124F1-87A2-4810-9ECB-6BD6A1B062B0}" destId="{CFCB9F7A-B282-443C-8E11-2BCE8EB0D86B}" srcOrd="0" destOrd="0" presId="urn:microsoft.com/office/officeart/2005/8/layout/orgChart1"/>
    <dgm:cxn modelId="{76113FEB-E1C1-4FFF-8A12-0A7C378EE3BA}" type="presParOf" srcId="{CFCB9F7A-B282-443C-8E11-2BCE8EB0D86B}" destId="{EE5F82E1-96A9-408E-AC6A-4942DB532E36}" srcOrd="0" destOrd="0" presId="urn:microsoft.com/office/officeart/2005/8/layout/orgChart1"/>
    <dgm:cxn modelId="{D9C12031-D50E-41F7-A78C-6B48F1D78CE6}" type="presParOf" srcId="{CFCB9F7A-B282-443C-8E11-2BCE8EB0D86B}" destId="{54781A3B-BF58-48B3-AA39-45F806EF30F1}" srcOrd="1" destOrd="0" presId="urn:microsoft.com/office/officeart/2005/8/layout/orgChart1"/>
    <dgm:cxn modelId="{112FADB8-E053-4C53-BAC5-55D8592CAAB0}" type="presParOf" srcId="{3D2124F1-87A2-4810-9ECB-6BD6A1B062B0}" destId="{7181BC8B-3E88-4958-B670-E668D3305908}" srcOrd="1" destOrd="0" presId="urn:microsoft.com/office/officeart/2005/8/layout/orgChart1"/>
    <dgm:cxn modelId="{1B322843-FCD5-43A3-96A8-795267E6A9F4}" type="presParOf" srcId="{3D2124F1-87A2-4810-9ECB-6BD6A1B062B0}" destId="{8FC4E2F3-C3BD-4AFC-9F6F-9D4B6496A7A2}" srcOrd="2" destOrd="0" presId="urn:microsoft.com/office/officeart/2005/8/layout/orgChart1"/>
    <dgm:cxn modelId="{654C578A-A571-4B72-A37F-A5569080277F}" type="presParOf" srcId="{47C5CEA8-5615-41B7-A172-CC2322909FE2}" destId="{A3843244-60DD-45CE-9E38-DB364E1D7A1B}" srcOrd="2" destOrd="0" presId="urn:microsoft.com/office/officeart/2005/8/layout/orgChart1"/>
    <dgm:cxn modelId="{D51A103C-628F-4419-8B3E-D870AEAE843D}" type="presParOf" srcId="{E0F91CF5-1168-41C7-8E45-010CC1C06558}" destId="{66F90127-7AE4-4D16-9A2A-766A69F44FEE}" srcOrd="2" destOrd="0" presId="urn:microsoft.com/office/officeart/2005/8/layout/orgChart1"/>
    <dgm:cxn modelId="{A921F7E0-DFC3-4D96-A6A6-B726422360C3}" type="presParOf" srcId="{E0F91CF5-1168-41C7-8E45-010CC1C06558}" destId="{639D8851-EC33-4C81-953F-E21E2EC31C43}" srcOrd="3" destOrd="0" presId="urn:microsoft.com/office/officeart/2005/8/layout/orgChart1"/>
    <dgm:cxn modelId="{4DE3E8CC-8BD0-44B9-9298-69F2AD7BE018}" type="presParOf" srcId="{639D8851-EC33-4C81-953F-E21E2EC31C43}" destId="{83872C52-A44E-4F07-A01F-55461F0ACDDD}" srcOrd="0" destOrd="0" presId="urn:microsoft.com/office/officeart/2005/8/layout/orgChart1"/>
    <dgm:cxn modelId="{9A854FD9-D831-4631-91E8-EBDE5A1AE175}" type="presParOf" srcId="{83872C52-A44E-4F07-A01F-55461F0ACDDD}" destId="{C3BBE579-3543-4B58-95A2-ECDEE60504F2}" srcOrd="0" destOrd="0" presId="urn:microsoft.com/office/officeart/2005/8/layout/orgChart1"/>
    <dgm:cxn modelId="{8023C2A2-E5FB-4AD3-9A65-DC133BEC8B6B}" type="presParOf" srcId="{83872C52-A44E-4F07-A01F-55461F0ACDDD}" destId="{8AF377A7-CA0B-4730-9903-5EA9E5AA9253}" srcOrd="1" destOrd="0" presId="urn:microsoft.com/office/officeart/2005/8/layout/orgChart1"/>
    <dgm:cxn modelId="{7A41CF39-6E12-4945-9B04-831D63F3FDFA}" type="presParOf" srcId="{639D8851-EC33-4C81-953F-E21E2EC31C43}" destId="{76116819-11F4-4574-86FF-5707C7B3A2F4}" srcOrd="1" destOrd="0" presId="urn:microsoft.com/office/officeart/2005/8/layout/orgChart1"/>
    <dgm:cxn modelId="{7920BF18-76B6-46E2-B47F-AF58B33E9D3B}" type="presParOf" srcId="{76116819-11F4-4574-86FF-5707C7B3A2F4}" destId="{B0470F9F-DD75-400F-AB6D-2DD4A2A95530}" srcOrd="0" destOrd="0" presId="urn:microsoft.com/office/officeart/2005/8/layout/orgChart1"/>
    <dgm:cxn modelId="{7EDEC55F-5CB9-4B7B-B525-979FB8EEF5D4}" type="presParOf" srcId="{76116819-11F4-4574-86FF-5707C7B3A2F4}" destId="{E755C0D5-51FE-4E34-B112-02ACB008F6D3}" srcOrd="1" destOrd="0" presId="urn:microsoft.com/office/officeart/2005/8/layout/orgChart1"/>
    <dgm:cxn modelId="{37E20CF9-1EE4-4CA9-BFD6-A0B6B469FB46}" type="presParOf" srcId="{E755C0D5-51FE-4E34-B112-02ACB008F6D3}" destId="{B161A9F3-C010-47E7-96AE-75582673CF75}" srcOrd="0" destOrd="0" presId="urn:microsoft.com/office/officeart/2005/8/layout/orgChart1"/>
    <dgm:cxn modelId="{59D1A329-F59B-49C4-B1C7-72B73E61E414}" type="presParOf" srcId="{B161A9F3-C010-47E7-96AE-75582673CF75}" destId="{AE0A4DC9-782B-4D38-83D9-DACD8C0448E6}" srcOrd="0" destOrd="0" presId="urn:microsoft.com/office/officeart/2005/8/layout/orgChart1"/>
    <dgm:cxn modelId="{244522A6-FF34-4106-ACC0-1A772CD5CEEB}" type="presParOf" srcId="{B161A9F3-C010-47E7-96AE-75582673CF75}" destId="{C747F659-697E-4A21-98EE-07E298CBB6D9}" srcOrd="1" destOrd="0" presId="urn:microsoft.com/office/officeart/2005/8/layout/orgChart1"/>
    <dgm:cxn modelId="{9265E0DC-2C9E-49A7-A359-2DB391CDF45A}" type="presParOf" srcId="{E755C0D5-51FE-4E34-B112-02ACB008F6D3}" destId="{22937D8D-EFB2-49E1-B477-273563970FC8}" srcOrd="1" destOrd="0" presId="urn:microsoft.com/office/officeart/2005/8/layout/orgChart1"/>
    <dgm:cxn modelId="{55354BC1-59AB-4BC5-84B6-8725AEDD79DD}" type="presParOf" srcId="{E755C0D5-51FE-4E34-B112-02ACB008F6D3}" destId="{7B8621E0-AC7D-4FC2-B411-152B95C3EBB8}" srcOrd="2" destOrd="0" presId="urn:microsoft.com/office/officeart/2005/8/layout/orgChart1"/>
    <dgm:cxn modelId="{9D0961EF-578C-4E27-99E0-C6F90035B806}" type="presParOf" srcId="{76116819-11F4-4574-86FF-5707C7B3A2F4}" destId="{C1DD1AC0-FC7B-4C16-B761-3432C424C691}" srcOrd="2" destOrd="0" presId="urn:microsoft.com/office/officeart/2005/8/layout/orgChart1"/>
    <dgm:cxn modelId="{F3BBD12C-10D4-4A3B-83F1-3B4B08A2BD58}" type="presParOf" srcId="{76116819-11F4-4574-86FF-5707C7B3A2F4}" destId="{41111140-09A1-4355-8A9D-62B09E555D66}" srcOrd="3" destOrd="0" presId="urn:microsoft.com/office/officeart/2005/8/layout/orgChart1"/>
    <dgm:cxn modelId="{19298CD2-0282-47DD-8EAF-3B6AF79A58C6}" type="presParOf" srcId="{41111140-09A1-4355-8A9D-62B09E555D66}" destId="{4DDDCC2F-B825-45DA-A033-E1F8E5E80488}" srcOrd="0" destOrd="0" presId="urn:microsoft.com/office/officeart/2005/8/layout/orgChart1"/>
    <dgm:cxn modelId="{E25ED62A-7D7B-492A-A613-C6C695B547AA}" type="presParOf" srcId="{4DDDCC2F-B825-45DA-A033-E1F8E5E80488}" destId="{A4C65D61-2215-4FCE-85C0-1D657943C7B2}" srcOrd="0" destOrd="0" presId="urn:microsoft.com/office/officeart/2005/8/layout/orgChart1"/>
    <dgm:cxn modelId="{8B7FD5E1-1706-42C4-B2A2-DD5BB8EC1181}" type="presParOf" srcId="{4DDDCC2F-B825-45DA-A033-E1F8E5E80488}" destId="{E4B81067-59FF-4659-99BD-528530262628}" srcOrd="1" destOrd="0" presId="urn:microsoft.com/office/officeart/2005/8/layout/orgChart1"/>
    <dgm:cxn modelId="{A4AAD26B-D365-49FD-A451-A7FD1DF51693}" type="presParOf" srcId="{41111140-09A1-4355-8A9D-62B09E555D66}" destId="{A4D4FE0B-EE39-48B5-8342-40C4AB5CFA28}" srcOrd="1" destOrd="0" presId="urn:microsoft.com/office/officeart/2005/8/layout/orgChart1"/>
    <dgm:cxn modelId="{2029B7E9-959B-41FF-A622-32509313FFAD}" type="presParOf" srcId="{41111140-09A1-4355-8A9D-62B09E555D66}" destId="{7F9C7613-3EF3-45D5-BFDD-6939CE72152D}" srcOrd="2" destOrd="0" presId="urn:microsoft.com/office/officeart/2005/8/layout/orgChart1"/>
    <dgm:cxn modelId="{EC66E785-F040-4B2B-8317-0FECB8885503}" type="presParOf" srcId="{639D8851-EC33-4C81-953F-E21E2EC31C43}" destId="{2C69A4EF-FBEB-45C1-81BA-9495092B8B0C}" srcOrd="2" destOrd="0" presId="urn:microsoft.com/office/officeart/2005/8/layout/orgChart1"/>
    <dgm:cxn modelId="{3A8FD279-88C0-4312-9957-1C6B0A972F6B}" type="presParOf" srcId="{E0F91CF5-1168-41C7-8E45-010CC1C06558}" destId="{13DB3859-AD0F-4FC4-BC90-1D6725ECC081}" srcOrd="4" destOrd="0" presId="urn:microsoft.com/office/officeart/2005/8/layout/orgChart1"/>
    <dgm:cxn modelId="{E33E2F8F-44D3-4DF9-A08A-A9958F9486A2}" type="presParOf" srcId="{E0F91CF5-1168-41C7-8E45-010CC1C06558}" destId="{BF05DEA2-EACA-4E1D-B807-14FB58F9BA00}" srcOrd="5" destOrd="0" presId="urn:microsoft.com/office/officeart/2005/8/layout/orgChart1"/>
    <dgm:cxn modelId="{4A13B4EC-03D7-4FE2-BD80-5F2BE8406D21}" type="presParOf" srcId="{BF05DEA2-EACA-4E1D-B807-14FB58F9BA00}" destId="{7C39215A-33E7-4A3F-BB29-7973E32F57F3}" srcOrd="0" destOrd="0" presId="urn:microsoft.com/office/officeart/2005/8/layout/orgChart1"/>
    <dgm:cxn modelId="{6ED2A779-F235-45BB-8AE8-56FD753A0C94}" type="presParOf" srcId="{7C39215A-33E7-4A3F-BB29-7973E32F57F3}" destId="{5F36C139-52EE-4E56-AEC3-DAF9D8016C18}" srcOrd="0" destOrd="0" presId="urn:microsoft.com/office/officeart/2005/8/layout/orgChart1"/>
    <dgm:cxn modelId="{5E3FB30E-A3CD-4969-84B9-A11AA843FEEE}" type="presParOf" srcId="{7C39215A-33E7-4A3F-BB29-7973E32F57F3}" destId="{476DF809-99C4-4365-8467-D68FE2CABF9B}" srcOrd="1" destOrd="0" presId="urn:microsoft.com/office/officeart/2005/8/layout/orgChart1"/>
    <dgm:cxn modelId="{75FD2B0A-EA59-4B2A-A456-31F8A42506B6}" type="presParOf" srcId="{BF05DEA2-EACA-4E1D-B807-14FB58F9BA00}" destId="{91D4B522-AD8A-4E1B-9784-29C54968D3D2}" srcOrd="1" destOrd="0" presId="urn:microsoft.com/office/officeart/2005/8/layout/orgChart1"/>
    <dgm:cxn modelId="{65B60948-7C0F-464D-89BE-02F59A6EBE47}" type="presParOf" srcId="{91D4B522-AD8A-4E1B-9784-29C54968D3D2}" destId="{65CCA2B1-ED6C-4E83-8D1F-7DF6DB565C17}" srcOrd="0" destOrd="0" presId="urn:microsoft.com/office/officeart/2005/8/layout/orgChart1"/>
    <dgm:cxn modelId="{1E2082A1-89DA-4184-9677-CF7787628FFE}" type="presParOf" srcId="{91D4B522-AD8A-4E1B-9784-29C54968D3D2}" destId="{BD5576C6-D39E-412A-9A47-7A61ACAE428B}" srcOrd="1" destOrd="0" presId="urn:microsoft.com/office/officeart/2005/8/layout/orgChart1"/>
    <dgm:cxn modelId="{583805F3-4F3E-456B-B33D-44AD6BF246A1}" type="presParOf" srcId="{BD5576C6-D39E-412A-9A47-7A61ACAE428B}" destId="{86458D67-1619-4A7D-A541-715573DD5432}" srcOrd="0" destOrd="0" presId="urn:microsoft.com/office/officeart/2005/8/layout/orgChart1"/>
    <dgm:cxn modelId="{6811D8EE-96F5-4790-9B81-8314812D5DDB}" type="presParOf" srcId="{86458D67-1619-4A7D-A541-715573DD5432}" destId="{D1E72459-1211-423C-B842-01AD4BBA9411}" srcOrd="0" destOrd="0" presId="urn:microsoft.com/office/officeart/2005/8/layout/orgChart1"/>
    <dgm:cxn modelId="{10823B7B-FD05-46D6-8DFF-644765EC787D}" type="presParOf" srcId="{86458D67-1619-4A7D-A541-715573DD5432}" destId="{0B7E136F-74F0-45AE-ADCF-6EEB73FDDC97}" srcOrd="1" destOrd="0" presId="urn:microsoft.com/office/officeart/2005/8/layout/orgChart1"/>
    <dgm:cxn modelId="{2CC6D8CD-2705-4191-89C4-9BC1A1EA65AE}" type="presParOf" srcId="{BD5576C6-D39E-412A-9A47-7A61ACAE428B}" destId="{E080C1ED-354F-4C79-B00E-6431F2914E1A}" srcOrd="1" destOrd="0" presId="urn:microsoft.com/office/officeart/2005/8/layout/orgChart1"/>
    <dgm:cxn modelId="{7CB58FC0-B131-4548-9440-10F5D4E9D631}" type="presParOf" srcId="{BD5576C6-D39E-412A-9A47-7A61ACAE428B}" destId="{7A5A6606-E52A-4147-A997-55561E03D8D6}" srcOrd="2" destOrd="0" presId="urn:microsoft.com/office/officeart/2005/8/layout/orgChart1"/>
    <dgm:cxn modelId="{AB651C63-48D3-4AEE-8416-F2E4A9552F2F}" type="presParOf" srcId="{BF05DEA2-EACA-4E1D-B807-14FB58F9BA00}" destId="{411D6941-832F-44DD-820A-67914CFF56D9}" srcOrd="2" destOrd="0" presId="urn:microsoft.com/office/officeart/2005/8/layout/orgChart1"/>
    <dgm:cxn modelId="{39FF3E8E-99AE-4044-9595-C536DFA83E88}" type="presParOf" srcId="{97ADC225-7AD3-4D55-ACC6-90C61B0B14F0}" destId="{3D643DB6-D014-48EC-A320-E75AF523B977}" srcOrd="2" destOrd="0" presId="urn:microsoft.com/office/officeart/2005/8/layout/orgChart1"/>
    <dgm:cxn modelId="{66D4DA07-74F6-4CA6-89BE-CC0ACDD16E20}" type="presParOf" srcId="{E9D1B2B2-57B9-4714-A05C-CE4F48538378}" destId="{1F54488F-4E7B-4A93-9A19-0ACD0FB713DA}" srcOrd="4" destOrd="0" presId="urn:microsoft.com/office/officeart/2005/8/layout/orgChart1"/>
    <dgm:cxn modelId="{34F8641E-4414-4651-A013-0BFAE8E54817}" type="presParOf" srcId="{E9D1B2B2-57B9-4714-A05C-CE4F48538378}" destId="{E9E0787F-BD7C-47A8-B48B-DD865B8DF999}" srcOrd="5" destOrd="0" presId="urn:microsoft.com/office/officeart/2005/8/layout/orgChart1"/>
    <dgm:cxn modelId="{71A438E9-A61D-4978-8DB0-B3AF58705E43}" type="presParOf" srcId="{E9E0787F-BD7C-47A8-B48B-DD865B8DF999}" destId="{412A1184-9EAF-49B5-85CF-04777BC148C8}" srcOrd="0" destOrd="0" presId="urn:microsoft.com/office/officeart/2005/8/layout/orgChart1"/>
    <dgm:cxn modelId="{AD1995BD-53D9-47A2-ABB4-F144960C54A2}" type="presParOf" srcId="{412A1184-9EAF-49B5-85CF-04777BC148C8}" destId="{5AC2590F-4B4D-475E-B8CB-F37A07B68290}" srcOrd="0" destOrd="0" presId="urn:microsoft.com/office/officeart/2005/8/layout/orgChart1"/>
    <dgm:cxn modelId="{FB44A4DB-57EB-4539-83A0-A09F47BDAA84}" type="presParOf" srcId="{412A1184-9EAF-49B5-85CF-04777BC148C8}" destId="{F999E586-9F36-42C0-85ED-905F3739F699}" srcOrd="1" destOrd="0" presId="urn:microsoft.com/office/officeart/2005/8/layout/orgChart1"/>
    <dgm:cxn modelId="{A8072890-09CF-4F18-93CE-2E6B7ED8F1CF}" type="presParOf" srcId="{E9E0787F-BD7C-47A8-B48B-DD865B8DF999}" destId="{F36FC6F8-718F-4DD7-B834-D7F4A49F06FB}" srcOrd="1" destOrd="0" presId="urn:microsoft.com/office/officeart/2005/8/layout/orgChart1"/>
    <dgm:cxn modelId="{DBD7CCD6-A2B6-42FD-BDC6-CEF356000D11}" type="presParOf" srcId="{F36FC6F8-718F-4DD7-B834-D7F4A49F06FB}" destId="{537F9C4E-5FA2-462A-AD24-FDA7D89265D1}" srcOrd="0" destOrd="0" presId="urn:microsoft.com/office/officeart/2005/8/layout/orgChart1"/>
    <dgm:cxn modelId="{3F294379-D7ED-449E-B279-536659557A7E}" type="presParOf" srcId="{F36FC6F8-718F-4DD7-B834-D7F4A49F06FB}" destId="{2F7656CC-2A99-45D0-9F93-02838956D1FE}" srcOrd="1" destOrd="0" presId="urn:microsoft.com/office/officeart/2005/8/layout/orgChart1"/>
    <dgm:cxn modelId="{09C5DF9D-CEDB-4702-85D2-200375B6B68B}" type="presParOf" srcId="{2F7656CC-2A99-45D0-9F93-02838956D1FE}" destId="{4DAB6D6F-F684-41D2-BEA3-2E62B1DB400B}" srcOrd="0" destOrd="0" presId="urn:microsoft.com/office/officeart/2005/8/layout/orgChart1"/>
    <dgm:cxn modelId="{505770CE-F814-4B78-8EB0-803736749AC9}" type="presParOf" srcId="{4DAB6D6F-F684-41D2-BEA3-2E62B1DB400B}" destId="{348FDFA3-6939-48AC-ADC4-5FD311EB6928}" srcOrd="0" destOrd="0" presId="urn:microsoft.com/office/officeart/2005/8/layout/orgChart1"/>
    <dgm:cxn modelId="{C59D39F3-6B1C-4E20-820D-33AD676368CF}" type="presParOf" srcId="{4DAB6D6F-F684-41D2-BEA3-2E62B1DB400B}" destId="{AF0FAE00-0178-4C05-AF0D-9AA0B8F9BCAE}" srcOrd="1" destOrd="0" presId="urn:microsoft.com/office/officeart/2005/8/layout/orgChart1"/>
    <dgm:cxn modelId="{8F41874E-9886-4B32-8C48-EBF4B1D30FC3}" type="presParOf" srcId="{2F7656CC-2A99-45D0-9F93-02838956D1FE}" destId="{655044F6-70A8-475A-BCED-B4F97B3BE044}" srcOrd="1" destOrd="0" presId="urn:microsoft.com/office/officeart/2005/8/layout/orgChart1"/>
    <dgm:cxn modelId="{98A33C82-4B2C-4E4B-B5C0-123B486D2F73}" type="presParOf" srcId="{655044F6-70A8-475A-BCED-B4F97B3BE044}" destId="{2347FEF0-C953-4A64-9FEC-AAF2A7D57AE0}" srcOrd="0" destOrd="0" presId="urn:microsoft.com/office/officeart/2005/8/layout/orgChart1"/>
    <dgm:cxn modelId="{603282E2-CA04-4523-8101-3AC7E9BA52D6}" type="presParOf" srcId="{655044F6-70A8-475A-BCED-B4F97B3BE044}" destId="{3C057330-9C38-44F2-B96F-1D608CABA4A4}" srcOrd="1" destOrd="0" presId="urn:microsoft.com/office/officeart/2005/8/layout/orgChart1"/>
    <dgm:cxn modelId="{0FCC3643-0B3E-4372-ABB4-9F013AFE6CF2}" type="presParOf" srcId="{3C057330-9C38-44F2-B96F-1D608CABA4A4}" destId="{36B06183-1393-4192-AB8A-DFBE83754B0D}" srcOrd="0" destOrd="0" presId="urn:microsoft.com/office/officeart/2005/8/layout/orgChart1"/>
    <dgm:cxn modelId="{4E896CCF-3983-46FD-B284-84D8B42E4641}" type="presParOf" srcId="{36B06183-1393-4192-AB8A-DFBE83754B0D}" destId="{B73DAFE8-822D-46EA-A470-DFBB30FB028F}" srcOrd="0" destOrd="0" presId="urn:microsoft.com/office/officeart/2005/8/layout/orgChart1"/>
    <dgm:cxn modelId="{7E10B9B2-AB71-4799-AD28-AA699BC19315}" type="presParOf" srcId="{36B06183-1393-4192-AB8A-DFBE83754B0D}" destId="{6E05D16F-671B-4193-931F-D258BCF6D2F8}" srcOrd="1" destOrd="0" presId="urn:microsoft.com/office/officeart/2005/8/layout/orgChart1"/>
    <dgm:cxn modelId="{F5486553-2B47-40FD-8E13-FA6F8644C9C9}" type="presParOf" srcId="{3C057330-9C38-44F2-B96F-1D608CABA4A4}" destId="{655B4AA3-96E0-4309-8D6B-960BB0E4D74B}" srcOrd="1" destOrd="0" presId="urn:microsoft.com/office/officeart/2005/8/layout/orgChart1"/>
    <dgm:cxn modelId="{8488E3CD-6B6A-4E3B-9435-1BE6998CA8DB}" type="presParOf" srcId="{3C057330-9C38-44F2-B96F-1D608CABA4A4}" destId="{BE692B43-5F1F-4776-88FD-50E2220E6957}" srcOrd="2" destOrd="0" presId="urn:microsoft.com/office/officeart/2005/8/layout/orgChart1"/>
    <dgm:cxn modelId="{CDCE4E18-C8A0-4B10-AA78-6ACEFE65D399}" type="presParOf" srcId="{655044F6-70A8-475A-BCED-B4F97B3BE044}" destId="{36540570-5B1C-476F-A72A-DDAC72A2B365}" srcOrd="2" destOrd="0" presId="urn:microsoft.com/office/officeart/2005/8/layout/orgChart1"/>
    <dgm:cxn modelId="{EAFE9DF5-0508-497A-96D0-37B15B166EB9}" type="presParOf" srcId="{655044F6-70A8-475A-BCED-B4F97B3BE044}" destId="{DB3076A6-F025-4939-96F8-C5E14F7CC5D3}" srcOrd="3" destOrd="0" presId="urn:microsoft.com/office/officeart/2005/8/layout/orgChart1"/>
    <dgm:cxn modelId="{3D5983DC-CF9D-4802-BBFD-010F89AE8BDA}" type="presParOf" srcId="{DB3076A6-F025-4939-96F8-C5E14F7CC5D3}" destId="{8EDB4856-0EAC-47D2-8F24-D959B415E32E}" srcOrd="0" destOrd="0" presId="urn:microsoft.com/office/officeart/2005/8/layout/orgChart1"/>
    <dgm:cxn modelId="{475778DB-313A-439D-884F-2411178C2FEC}" type="presParOf" srcId="{8EDB4856-0EAC-47D2-8F24-D959B415E32E}" destId="{33D8E6A1-0296-43BB-A81A-9A6151C0F664}" srcOrd="0" destOrd="0" presId="urn:microsoft.com/office/officeart/2005/8/layout/orgChart1"/>
    <dgm:cxn modelId="{ADB070E9-8CBB-4D9D-8699-DAA21B41399E}" type="presParOf" srcId="{8EDB4856-0EAC-47D2-8F24-D959B415E32E}" destId="{D997044D-58FD-4977-8CA0-DDB20B194D0C}" srcOrd="1" destOrd="0" presId="urn:microsoft.com/office/officeart/2005/8/layout/orgChart1"/>
    <dgm:cxn modelId="{9D574E8C-3D0D-4F8B-8DCA-B5ACDF64FB56}" type="presParOf" srcId="{DB3076A6-F025-4939-96F8-C5E14F7CC5D3}" destId="{C2F73B7F-E794-4747-98C5-DD6F2FBB2870}" srcOrd="1" destOrd="0" presId="urn:microsoft.com/office/officeart/2005/8/layout/orgChart1"/>
    <dgm:cxn modelId="{9D3BFEF5-1B50-42F6-8C6F-B75F364510E1}" type="presParOf" srcId="{DB3076A6-F025-4939-96F8-C5E14F7CC5D3}" destId="{4535692A-869C-409E-AE72-04A6022A6BE6}" srcOrd="2" destOrd="0" presId="urn:microsoft.com/office/officeart/2005/8/layout/orgChart1"/>
    <dgm:cxn modelId="{D80F7A0B-B19C-4511-A6FC-A21710396706}" type="presParOf" srcId="{655044F6-70A8-475A-BCED-B4F97B3BE044}" destId="{7F3B0CDF-C72B-4727-97F6-D72F7C4CB0AB}" srcOrd="4" destOrd="0" presId="urn:microsoft.com/office/officeart/2005/8/layout/orgChart1"/>
    <dgm:cxn modelId="{2C1AEF2C-7034-4E00-96C7-0D24691E1A3D}" type="presParOf" srcId="{655044F6-70A8-475A-BCED-B4F97B3BE044}" destId="{2053218A-2E19-4DE7-9D4C-2588F4CF005E}" srcOrd="5" destOrd="0" presId="urn:microsoft.com/office/officeart/2005/8/layout/orgChart1"/>
    <dgm:cxn modelId="{E3840F40-6C4D-4C62-8969-E284BE07C3A9}" type="presParOf" srcId="{2053218A-2E19-4DE7-9D4C-2588F4CF005E}" destId="{C8DF7ACE-AE55-40B1-AF2C-80B347157390}" srcOrd="0" destOrd="0" presId="urn:microsoft.com/office/officeart/2005/8/layout/orgChart1"/>
    <dgm:cxn modelId="{0EBFDE76-FCB7-4276-AA7D-746B584CC652}" type="presParOf" srcId="{C8DF7ACE-AE55-40B1-AF2C-80B347157390}" destId="{0F9A9C64-BE88-4EA2-B92D-49B13F015A82}" srcOrd="0" destOrd="0" presId="urn:microsoft.com/office/officeart/2005/8/layout/orgChart1"/>
    <dgm:cxn modelId="{C87563CE-7811-4BAA-A372-0136E9F80C58}" type="presParOf" srcId="{C8DF7ACE-AE55-40B1-AF2C-80B347157390}" destId="{3EBB27B7-E5CD-4FEC-ACA0-6DD8451B1E64}" srcOrd="1" destOrd="0" presId="urn:microsoft.com/office/officeart/2005/8/layout/orgChart1"/>
    <dgm:cxn modelId="{7A5B1A68-0A8C-49DB-87C0-5BB172A1B78F}" type="presParOf" srcId="{2053218A-2E19-4DE7-9D4C-2588F4CF005E}" destId="{9BEBB239-907C-4926-93D0-F790CDD66457}" srcOrd="1" destOrd="0" presId="urn:microsoft.com/office/officeart/2005/8/layout/orgChart1"/>
    <dgm:cxn modelId="{F62A9580-4BF2-46EE-B6CC-8E249468258F}" type="presParOf" srcId="{2053218A-2E19-4DE7-9D4C-2588F4CF005E}" destId="{1EF4F887-7945-467C-B296-74FA6F3052C6}" srcOrd="2" destOrd="0" presId="urn:microsoft.com/office/officeart/2005/8/layout/orgChart1"/>
    <dgm:cxn modelId="{32DD9F2D-BB55-4002-81E9-C73979EC431C}" type="presParOf" srcId="{2F7656CC-2A99-45D0-9F93-02838956D1FE}" destId="{893580D7-066C-4BB1-BCD1-BBC91224C960}" srcOrd="2" destOrd="0" presId="urn:microsoft.com/office/officeart/2005/8/layout/orgChart1"/>
    <dgm:cxn modelId="{A841FA53-A8FF-4832-ADD0-913DB3B1925D}" type="presParOf" srcId="{E9E0787F-BD7C-47A8-B48B-DD865B8DF999}" destId="{2A0778C9-6F6B-4697-A30A-765F9EC87CFB}" srcOrd="2" destOrd="0" presId="urn:microsoft.com/office/officeart/2005/8/layout/orgChart1"/>
    <dgm:cxn modelId="{329A9530-69D0-4B2D-BFC5-CAB435360C9F}" type="presParOf" srcId="{E9D1B2B2-57B9-4714-A05C-CE4F48538378}" destId="{8385EB87-E4D3-40C4-B181-631F71F096B8}" srcOrd="6" destOrd="0" presId="urn:microsoft.com/office/officeart/2005/8/layout/orgChart1"/>
    <dgm:cxn modelId="{280BF18B-3248-40ED-90AC-2C42CD282786}" type="presParOf" srcId="{E9D1B2B2-57B9-4714-A05C-CE4F48538378}" destId="{356D3540-0D42-450E-8C4E-6CC61299CF36}" srcOrd="7" destOrd="0" presId="urn:microsoft.com/office/officeart/2005/8/layout/orgChart1"/>
    <dgm:cxn modelId="{56A3702B-35D1-4810-8AC7-2EA845B3EC09}" type="presParOf" srcId="{356D3540-0D42-450E-8C4E-6CC61299CF36}" destId="{BAECB5BA-FD41-4809-AEA4-5A1459AB5BDA}" srcOrd="0" destOrd="0" presId="urn:microsoft.com/office/officeart/2005/8/layout/orgChart1"/>
    <dgm:cxn modelId="{58A671C8-6DCC-49BF-A70C-00351D1C87AC}" type="presParOf" srcId="{BAECB5BA-FD41-4809-AEA4-5A1459AB5BDA}" destId="{C66102AD-5D88-40B5-A358-BB7FBAB29E76}" srcOrd="0" destOrd="0" presId="urn:microsoft.com/office/officeart/2005/8/layout/orgChart1"/>
    <dgm:cxn modelId="{89EE3A93-C2F1-47A3-A48E-586B1757A10D}" type="presParOf" srcId="{BAECB5BA-FD41-4809-AEA4-5A1459AB5BDA}" destId="{A5F5006F-7FD4-496F-A337-9BE11346E594}" srcOrd="1" destOrd="0" presId="urn:microsoft.com/office/officeart/2005/8/layout/orgChart1"/>
    <dgm:cxn modelId="{B93B33CA-8F2E-4AF5-830F-4AF640F546B6}" type="presParOf" srcId="{356D3540-0D42-450E-8C4E-6CC61299CF36}" destId="{8CAE45BF-A3B3-4DC7-AA51-0DBFEFB9ED0C}" srcOrd="1" destOrd="0" presId="urn:microsoft.com/office/officeart/2005/8/layout/orgChart1"/>
    <dgm:cxn modelId="{BF48B4A0-D3CA-429E-AF05-9DC13F4BAB5F}" type="presParOf" srcId="{8CAE45BF-A3B3-4DC7-AA51-0DBFEFB9ED0C}" destId="{3F532CD9-F487-4A70-938B-B9509E77B7E3}" srcOrd="0" destOrd="0" presId="urn:microsoft.com/office/officeart/2005/8/layout/orgChart1"/>
    <dgm:cxn modelId="{1C281843-1BCB-410A-AA41-02474E25343E}" type="presParOf" srcId="{8CAE45BF-A3B3-4DC7-AA51-0DBFEFB9ED0C}" destId="{001430C5-1A29-4264-806B-58A40A01463C}" srcOrd="1" destOrd="0" presId="urn:microsoft.com/office/officeart/2005/8/layout/orgChart1"/>
    <dgm:cxn modelId="{FABBBB64-833E-484F-B2BE-B9434C0A3F5A}" type="presParOf" srcId="{001430C5-1A29-4264-806B-58A40A01463C}" destId="{68166542-8D09-4DE9-A5C6-45D95C94F72B}" srcOrd="0" destOrd="0" presId="urn:microsoft.com/office/officeart/2005/8/layout/orgChart1"/>
    <dgm:cxn modelId="{CD78121F-3CF5-497C-AF23-EE2B500A022C}" type="presParOf" srcId="{68166542-8D09-4DE9-A5C6-45D95C94F72B}" destId="{3AD4CC14-DDEF-4620-82D8-8280E7F80469}" srcOrd="0" destOrd="0" presId="urn:microsoft.com/office/officeart/2005/8/layout/orgChart1"/>
    <dgm:cxn modelId="{5CD26FBA-8FE6-4100-A522-5F45BC9C1587}" type="presParOf" srcId="{68166542-8D09-4DE9-A5C6-45D95C94F72B}" destId="{711EC491-AD43-4BF7-91D6-C459586ACE06}" srcOrd="1" destOrd="0" presId="urn:microsoft.com/office/officeart/2005/8/layout/orgChart1"/>
    <dgm:cxn modelId="{D3D7A467-045D-4050-ACD9-CF78445379A1}" type="presParOf" srcId="{001430C5-1A29-4264-806B-58A40A01463C}" destId="{C0F55582-99E3-4C9B-820E-7F1727995E8D}" srcOrd="1" destOrd="0" presId="urn:microsoft.com/office/officeart/2005/8/layout/orgChart1"/>
    <dgm:cxn modelId="{30B0DEE6-06C0-4DE6-B82A-583F3B8B0A60}" type="presParOf" srcId="{C0F55582-99E3-4C9B-820E-7F1727995E8D}" destId="{B2CC6EDE-1E3D-42BF-99F3-225AEC04AB99}" srcOrd="0" destOrd="0" presId="urn:microsoft.com/office/officeart/2005/8/layout/orgChart1"/>
    <dgm:cxn modelId="{58D7CD45-2CD8-4349-82E4-FBF243748006}" type="presParOf" srcId="{C0F55582-99E3-4C9B-820E-7F1727995E8D}" destId="{E2A5368D-5DB3-48A2-8F26-9BD3F03642D3}" srcOrd="1" destOrd="0" presId="urn:microsoft.com/office/officeart/2005/8/layout/orgChart1"/>
    <dgm:cxn modelId="{C6304F4E-3627-4A3D-82D7-11F9547A13A0}" type="presParOf" srcId="{E2A5368D-5DB3-48A2-8F26-9BD3F03642D3}" destId="{7EAD1395-68BD-4F6F-8DF4-1958AD56C291}" srcOrd="0" destOrd="0" presId="urn:microsoft.com/office/officeart/2005/8/layout/orgChart1"/>
    <dgm:cxn modelId="{71ACCE66-B9A4-433B-B44C-3024321BBECB}" type="presParOf" srcId="{7EAD1395-68BD-4F6F-8DF4-1958AD56C291}" destId="{9E19B943-2FE2-4E2E-86BD-44EDF1AE6D43}" srcOrd="0" destOrd="0" presId="urn:microsoft.com/office/officeart/2005/8/layout/orgChart1"/>
    <dgm:cxn modelId="{5C698D7D-560D-4B3C-B654-603BBBA62404}" type="presParOf" srcId="{7EAD1395-68BD-4F6F-8DF4-1958AD56C291}" destId="{02EE9636-3F74-4BBE-8D3F-8083A1FE7625}" srcOrd="1" destOrd="0" presId="urn:microsoft.com/office/officeart/2005/8/layout/orgChart1"/>
    <dgm:cxn modelId="{CE441717-2A25-4101-B6E1-C4275B75585C}" type="presParOf" srcId="{E2A5368D-5DB3-48A2-8F26-9BD3F03642D3}" destId="{02BE6E9E-D9BB-4D32-92D5-D84B6F79CC60}" srcOrd="1" destOrd="0" presId="urn:microsoft.com/office/officeart/2005/8/layout/orgChart1"/>
    <dgm:cxn modelId="{40FEBED0-DAB5-4283-91A7-E39493EE935C}" type="presParOf" srcId="{E2A5368D-5DB3-48A2-8F26-9BD3F03642D3}" destId="{EB679F71-572A-416F-AD7A-A0B6523680D6}" srcOrd="2" destOrd="0" presId="urn:microsoft.com/office/officeart/2005/8/layout/orgChart1"/>
    <dgm:cxn modelId="{7DCA8E93-F65A-434F-939B-D3EA29BB546B}" type="presParOf" srcId="{C0F55582-99E3-4C9B-820E-7F1727995E8D}" destId="{CED28598-500C-43A5-8F40-FFEB79B964E3}" srcOrd="2" destOrd="0" presId="urn:microsoft.com/office/officeart/2005/8/layout/orgChart1"/>
    <dgm:cxn modelId="{140ACB71-E1C2-4374-BC9E-A912A739C3CB}" type="presParOf" srcId="{C0F55582-99E3-4C9B-820E-7F1727995E8D}" destId="{CDA661C4-9B1A-4CE9-9100-9F56E6161004}" srcOrd="3" destOrd="0" presId="urn:microsoft.com/office/officeart/2005/8/layout/orgChart1"/>
    <dgm:cxn modelId="{271C1528-59BA-41B1-9913-ACF0C3FEFBBA}" type="presParOf" srcId="{CDA661C4-9B1A-4CE9-9100-9F56E6161004}" destId="{1271D27A-BA0B-4EC1-8939-CDD250D9337F}" srcOrd="0" destOrd="0" presId="urn:microsoft.com/office/officeart/2005/8/layout/orgChart1"/>
    <dgm:cxn modelId="{9C44759C-5B3C-44D4-8759-B637F90C6A60}" type="presParOf" srcId="{1271D27A-BA0B-4EC1-8939-CDD250D9337F}" destId="{975DACFE-5DB2-4509-BBDE-44D5BE35D64B}" srcOrd="0" destOrd="0" presId="urn:microsoft.com/office/officeart/2005/8/layout/orgChart1"/>
    <dgm:cxn modelId="{39EDD6DE-2D0F-419D-8208-057ABDDAED86}" type="presParOf" srcId="{1271D27A-BA0B-4EC1-8939-CDD250D9337F}" destId="{5BACE957-E34E-4BB9-96C5-89FAC4717BD7}" srcOrd="1" destOrd="0" presId="urn:microsoft.com/office/officeart/2005/8/layout/orgChart1"/>
    <dgm:cxn modelId="{501BB120-B632-46B0-BB74-FCBFAE7EA8EC}" type="presParOf" srcId="{CDA661C4-9B1A-4CE9-9100-9F56E6161004}" destId="{A1882B51-8F9F-4123-B352-8CE8E9127E1B}" srcOrd="1" destOrd="0" presId="urn:microsoft.com/office/officeart/2005/8/layout/orgChart1"/>
    <dgm:cxn modelId="{EC7DDD98-9445-476E-81B5-FC90A8B0554D}" type="presParOf" srcId="{CDA661C4-9B1A-4CE9-9100-9F56E6161004}" destId="{7F343B6E-D45E-4359-A437-6806914E4134}" srcOrd="2" destOrd="0" presId="urn:microsoft.com/office/officeart/2005/8/layout/orgChart1"/>
    <dgm:cxn modelId="{EBA03773-A910-4415-A2B5-731F00811EA6}" type="presParOf" srcId="{C0F55582-99E3-4C9B-820E-7F1727995E8D}" destId="{CB25E0DF-2F4D-4EE8-BB07-8B5330FFD235}" srcOrd="4" destOrd="0" presId="urn:microsoft.com/office/officeart/2005/8/layout/orgChart1"/>
    <dgm:cxn modelId="{2492A7FF-C5AA-47C1-9490-30A02F92A901}" type="presParOf" srcId="{C0F55582-99E3-4C9B-820E-7F1727995E8D}" destId="{DCB5B8E4-9302-405D-A679-4C82E2D4B1D4}" srcOrd="5" destOrd="0" presId="urn:microsoft.com/office/officeart/2005/8/layout/orgChart1"/>
    <dgm:cxn modelId="{CCBC55C0-94DE-4C0D-BF1A-D65B37C23D33}" type="presParOf" srcId="{DCB5B8E4-9302-405D-A679-4C82E2D4B1D4}" destId="{7DD36338-A00E-489A-8678-0FDE47951103}" srcOrd="0" destOrd="0" presId="urn:microsoft.com/office/officeart/2005/8/layout/orgChart1"/>
    <dgm:cxn modelId="{BCEEDBCD-5185-4D67-85A7-63C3F9F99E7C}" type="presParOf" srcId="{7DD36338-A00E-489A-8678-0FDE47951103}" destId="{98481CF6-E243-4EC9-BB83-C7CF2F041E74}" srcOrd="0" destOrd="0" presId="urn:microsoft.com/office/officeart/2005/8/layout/orgChart1"/>
    <dgm:cxn modelId="{DFF0775D-84A6-4F28-BE98-D5484E4BEA98}" type="presParOf" srcId="{7DD36338-A00E-489A-8678-0FDE47951103}" destId="{0A5181C1-A811-4D21-B943-79DA3F85087D}" srcOrd="1" destOrd="0" presId="urn:microsoft.com/office/officeart/2005/8/layout/orgChart1"/>
    <dgm:cxn modelId="{78BEE57A-BF09-4745-9426-5667232C9978}" type="presParOf" srcId="{DCB5B8E4-9302-405D-A679-4C82E2D4B1D4}" destId="{747C1024-BB20-46CF-B326-D0FC5C02ECEB}" srcOrd="1" destOrd="0" presId="urn:microsoft.com/office/officeart/2005/8/layout/orgChart1"/>
    <dgm:cxn modelId="{6B70080E-A37A-4FCC-B28F-2BC787AD13FB}" type="presParOf" srcId="{DCB5B8E4-9302-405D-A679-4C82E2D4B1D4}" destId="{1043E143-9236-4991-BFA7-BDF3FA074BEF}" srcOrd="2" destOrd="0" presId="urn:microsoft.com/office/officeart/2005/8/layout/orgChart1"/>
    <dgm:cxn modelId="{90A7EDE6-262E-4128-99BB-A0D6FA1751D5}" type="presParOf" srcId="{C0F55582-99E3-4C9B-820E-7F1727995E8D}" destId="{53432B36-D7F4-4FB8-95CA-362262CD48DD}" srcOrd="6" destOrd="0" presId="urn:microsoft.com/office/officeart/2005/8/layout/orgChart1"/>
    <dgm:cxn modelId="{48464EED-B9B9-481B-907D-7765024399D5}" type="presParOf" srcId="{C0F55582-99E3-4C9B-820E-7F1727995E8D}" destId="{C356A027-A2B5-49C3-A5C8-D1AD4101C075}" srcOrd="7" destOrd="0" presId="urn:microsoft.com/office/officeart/2005/8/layout/orgChart1"/>
    <dgm:cxn modelId="{C8DE1908-3DEC-4C33-A20C-875CBA205B6A}" type="presParOf" srcId="{C356A027-A2B5-49C3-A5C8-D1AD4101C075}" destId="{1FDB78E4-5320-4EF0-B28D-87AB13C6B69E}" srcOrd="0" destOrd="0" presId="urn:microsoft.com/office/officeart/2005/8/layout/orgChart1"/>
    <dgm:cxn modelId="{2C00C417-70A5-4DE4-8273-DFDD12EAA34D}" type="presParOf" srcId="{1FDB78E4-5320-4EF0-B28D-87AB13C6B69E}" destId="{2A89796F-1E75-4139-9DFB-293C096D9F24}" srcOrd="0" destOrd="0" presId="urn:microsoft.com/office/officeart/2005/8/layout/orgChart1"/>
    <dgm:cxn modelId="{6D2460BE-1F13-4C73-9E8C-839C55ACCA04}" type="presParOf" srcId="{1FDB78E4-5320-4EF0-B28D-87AB13C6B69E}" destId="{E8BA94CB-B0FC-4073-81DF-2519A88F090D}" srcOrd="1" destOrd="0" presId="urn:microsoft.com/office/officeart/2005/8/layout/orgChart1"/>
    <dgm:cxn modelId="{DF1AAAF3-920C-4492-BC98-553A43480193}" type="presParOf" srcId="{C356A027-A2B5-49C3-A5C8-D1AD4101C075}" destId="{A6132305-B184-4278-B56E-2D7AF4211704}" srcOrd="1" destOrd="0" presId="urn:microsoft.com/office/officeart/2005/8/layout/orgChart1"/>
    <dgm:cxn modelId="{3E44436E-CB95-471A-AA03-D57628ACDE6E}" type="presParOf" srcId="{C356A027-A2B5-49C3-A5C8-D1AD4101C075}" destId="{29C432D9-CA08-4B29-A129-48A4A2108BBF}" srcOrd="2" destOrd="0" presId="urn:microsoft.com/office/officeart/2005/8/layout/orgChart1"/>
    <dgm:cxn modelId="{C1D32477-D187-420F-A00E-85C8A6743166}" type="presParOf" srcId="{C0F55582-99E3-4C9B-820E-7F1727995E8D}" destId="{308E9377-5855-46F8-B10F-7BDFC0EC38D3}" srcOrd="8" destOrd="0" presId="urn:microsoft.com/office/officeart/2005/8/layout/orgChart1"/>
    <dgm:cxn modelId="{4B5C39F9-79E4-495A-90A3-A305552DA108}" type="presParOf" srcId="{C0F55582-99E3-4C9B-820E-7F1727995E8D}" destId="{C1C4B9F7-4817-496B-B10F-4AD96ED49C06}" srcOrd="9" destOrd="0" presId="urn:microsoft.com/office/officeart/2005/8/layout/orgChart1"/>
    <dgm:cxn modelId="{AAFF09EB-27B5-45AB-9B6D-80C74CEAB860}" type="presParOf" srcId="{C1C4B9F7-4817-496B-B10F-4AD96ED49C06}" destId="{2934044B-10D9-402E-8B37-74B3130F6213}" srcOrd="0" destOrd="0" presId="urn:microsoft.com/office/officeart/2005/8/layout/orgChart1"/>
    <dgm:cxn modelId="{91B7B1D9-2B6B-4236-A0F9-929CFFBBA358}" type="presParOf" srcId="{2934044B-10D9-402E-8B37-74B3130F6213}" destId="{26817F08-6D77-48CA-A7A6-DB21E05D78BB}" srcOrd="0" destOrd="0" presId="urn:microsoft.com/office/officeart/2005/8/layout/orgChart1"/>
    <dgm:cxn modelId="{2CA534CD-C0A2-4A92-9074-1F5FFAB9BA86}" type="presParOf" srcId="{2934044B-10D9-402E-8B37-74B3130F6213}" destId="{28FD49B7-28F2-4678-AA30-4848B50FD19F}" srcOrd="1" destOrd="0" presId="urn:microsoft.com/office/officeart/2005/8/layout/orgChart1"/>
    <dgm:cxn modelId="{D4853A35-07CD-4290-B16C-3AF53B1E0602}" type="presParOf" srcId="{C1C4B9F7-4817-496B-B10F-4AD96ED49C06}" destId="{AB7D5A41-D11A-425E-BECD-BA89F50349C2}" srcOrd="1" destOrd="0" presId="urn:microsoft.com/office/officeart/2005/8/layout/orgChart1"/>
    <dgm:cxn modelId="{6A32EB17-D48F-4317-AF0C-5DBA6525BF41}" type="presParOf" srcId="{C1C4B9F7-4817-496B-B10F-4AD96ED49C06}" destId="{96C52FB1-A80A-469F-B4BE-9DA8A19A640C}" srcOrd="2" destOrd="0" presId="urn:microsoft.com/office/officeart/2005/8/layout/orgChart1"/>
    <dgm:cxn modelId="{AD98FDE1-C618-40EA-A9A7-89DBBC903683}" type="presParOf" srcId="{C0F55582-99E3-4C9B-820E-7F1727995E8D}" destId="{DB17F926-41C9-49E8-991B-7B6578984572}" srcOrd="10" destOrd="0" presId="urn:microsoft.com/office/officeart/2005/8/layout/orgChart1"/>
    <dgm:cxn modelId="{3F3CF873-577F-4D5D-AFEC-5EDC5228A332}" type="presParOf" srcId="{C0F55582-99E3-4C9B-820E-7F1727995E8D}" destId="{FF04A2EA-D855-4977-A433-F5B1BA429C07}" srcOrd="11" destOrd="0" presId="urn:microsoft.com/office/officeart/2005/8/layout/orgChart1"/>
    <dgm:cxn modelId="{64A31E14-20B2-415E-AB0E-C59F7E6BB743}" type="presParOf" srcId="{FF04A2EA-D855-4977-A433-F5B1BA429C07}" destId="{EACBEC3C-F3A9-4FC9-B25B-3C95234E0536}" srcOrd="0" destOrd="0" presId="urn:microsoft.com/office/officeart/2005/8/layout/orgChart1"/>
    <dgm:cxn modelId="{F8589A23-650B-4775-9879-ACCAC5A4EAF6}" type="presParOf" srcId="{EACBEC3C-F3A9-4FC9-B25B-3C95234E0536}" destId="{2D4D6BCE-711A-4B58-8DF5-30FE8C29C244}" srcOrd="0" destOrd="0" presId="urn:microsoft.com/office/officeart/2005/8/layout/orgChart1"/>
    <dgm:cxn modelId="{908B1488-F8B3-4AED-811D-20445979ADD9}" type="presParOf" srcId="{EACBEC3C-F3A9-4FC9-B25B-3C95234E0536}" destId="{A507F520-B1B4-417A-92B9-0B3FC05B54D5}" srcOrd="1" destOrd="0" presId="urn:microsoft.com/office/officeart/2005/8/layout/orgChart1"/>
    <dgm:cxn modelId="{8F33F82B-C9A8-41B5-9EEB-110202E14926}" type="presParOf" srcId="{FF04A2EA-D855-4977-A433-F5B1BA429C07}" destId="{7DAB5659-8B46-474A-A98A-9948D6CDFC75}" srcOrd="1" destOrd="0" presId="urn:microsoft.com/office/officeart/2005/8/layout/orgChart1"/>
    <dgm:cxn modelId="{C594BE0E-00F2-4F9B-A54B-02DB32B8673B}" type="presParOf" srcId="{FF04A2EA-D855-4977-A433-F5B1BA429C07}" destId="{DC4F63F6-26A0-4048-B003-0E26F85FF880}" srcOrd="2" destOrd="0" presId="urn:microsoft.com/office/officeart/2005/8/layout/orgChart1"/>
    <dgm:cxn modelId="{2F4651B9-CFB0-460A-B3DD-F4299B55DE1D}" type="presParOf" srcId="{C0F55582-99E3-4C9B-820E-7F1727995E8D}" destId="{E7FEE8A0-0321-4CF9-A980-5D7194FCE38B}" srcOrd="12" destOrd="0" presId="urn:microsoft.com/office/officeart/2005/8/layout/orgChart1"/>
    <dgm:cxn modelId="{E709AFBA-11CB-433F-9900-0E882BE94E7C}" type="presParOf" srcId="{C0F55582-99E3-4C9B-820E-7F1727995E8D}" destId="{576F9109-5D85-4EC2-9742-3F01DFE50360}" srcOrd="13" destOrd="0" presId="urn:microsoft.com/office/officeart/2005/8/layout/orgChart1"/>
    <dgm:cxn modelId="{29CCE79E-AA42-407B-BF1C-0FAE275D8A8D}" type="presParOf" srcId="{576F9109-5D85-4EC2-9742-3F01DFE50360}" destId="{C7D0F031-CCEB-4A99-8084-8B9178E243B9}" srcOrd="0" destOrd="0" presId="urn:microsoft.com/office/officeart/2005/8/layout/orgChart1"/>
    <dgm:cxn modelId="{2568FD25-CBC8-416F-85EF-388D8BCFE658}" type="presParOf" srcId="{C7D0F031-CCEB-4A99-8084-8B9178E243B9}" destId="{8F2D343C-63AC-4D03-BC43-47522E6D5BCF}" srcOrd="0" destOrd="0" presId="urn:microsoft.com/office/officeart/2005/8/layout/orgChart1"/>
    <dgm:cxn modelId="{BD844395-E9B1-4C8E-9911-14C0F5D63167}" type="presParOf" srcId="{C7D0F031-CCEB-4A99-8084-8B9178E243B9}" destId="{49B14401-38D1-4D87-BDA3-84FFFC4288B2}" srcOrd="1" destOrd="0" presId="urn:microsoft.com/office/officeart/2005/8/layout/orgChart1"/>
    <dgm:cxn modelId="{24470C69-DB3C-4D5E-A868-141EB8208659}" type="presParOf" srcId="{576F9109-5D85-4EC2-9742-3F01DFE50360}" destId="{D3895B29-8ADB-42FB-AD4E-0E74A4F2F082}" srcOrd="1" destOrd="0" presId="urn:microsoft.com/office/officeart/2005/8/layout/orgChart1"/>
    <dgm:cxn modelId="{C21389DF-4613-455D-8CDD-BA59948DFF70}" type="presParOf" srcId="{576F9109-5D85-4EC2-9742-3F01DFE50360}" destId="{738D3198-F06E-439F-9200-79F6FB9CD6EC}" srcOrd="2" destOrd="0" presId="urn:microsoft.com/office/officeart/2005/8/layout/orgChart1"/>
    <dgm:cxn modelId="{4878A880-B0C3-41A0-9B95-8C01FA151911}" type="presParOf" srcId="{C0F55582-99E3-4C9B-820E-7F1727995E8D}" destId="{0AC465AC-7227-4130-8FBB-707F3C5A639B}" srcOrd="14" destOrd="0" presId="urn:microsoft.com/office/officeart/2005/8/layout/orgChart1"/>
    <dgm:cxn modelId="{88E7059F-B954-4E22-A1FE-3C09F5A71611}" type="presParOf" srcId="{C0F55582-99E3-4C9B-820E-7F1727995E8D}" destId="{832A4EF4-CD5E-4713-A46F-63EF9CCB23E2}" srcOrd="15" destOrd="0" presId="urn:microsoft.com/office/officeart/2005/8/layout/orgChart1"/>
    <dgm:cxn modelId="{A9EC3A87-885D-4740-A23A-BB9B42A484A1}" type="presParOf" srcId="{832A4EF4-CD5E-4713-A46F-63EF9CCB23E2}" destId="{F24F2C6B-E897-4A98-88E6-260AC547B9F4}" srcOrd="0" destOrd="0" presId="urn:microsoft.com/office/officeart/2005/8/layout/orgChart1"/>
    <dgm:cxn modelId="{8FE8C7EE-DD0D-4C91-A2F5-104B7FC5F7CC}" type="presParOf" srcId="{F24F2C6B-E897-4A98-88E6-260AC547B9F4}" destId="{7418779E-86B4-4108-A8A7-2E332225AC3A}" srcOrd="0" destOrd="0" presId="urn:microsoft.com/office/officeart/2005/8/layout/orgChart1"/>
    <dgm:cxn modelId="{53FD13E1-41CA-437B-B0D3-12D75961EC5F}" type="presParOf" srcId="{F24F2C6B-E897-4A98-88E6-260AC547B9F4}" destId="{1566F5D1-D196-4707-A3A9-A9A0AAAD24D5}" srcOrd="1" destOrd="0" presId="urn:microsoft.com/office/officeart/2005/8/layout/orgChart1"/>
    <dgm:cxn modelId="{8DE70B22-C2E0-4DB1-A8E1-C9B92405C9FA}" type="presParOf" srcId="{832A4EF4-CD5E-4713-A46F-63EF9CCB23E2}" destId="{908C4EB7-555D-431B-932B-2DD36ADE7F3A}" srcOrd="1" destOrd="0" presId="urn:microsoft.com/office/officeart/2005/8/layout/orgChart1"/>
    <dgm:cxn modelId="{6664DAF6-13E8-4089-8E2C-717B15C770AC}" type="presParOf" srcId="{832A4EF4-CD5E-4713-A46F-63EF9CCB23E2}" destId="{05346DD3-BEA6-46A5-BBBE-EA9F51374C48}" srcOrd="2" destOrd="0" presId="urn:microsoft.com/office/officeart/2005/8/layout/orgChart1"/>
    <dgm:cxn modelId="{D76DFD27-3D2D-4BC6-8866-E07A49BD8D59}" type="presParOf" srcId="{C0F55582-99E3-4C9B-820E-7F1727995E8D}" destId="{E63013F3-498C-4EA4-B562-9A90022341AF}" srcOrd="16" destOrd="0" presId="urn:microsoft.com/office/officeart/2005/8/layout/orgChart1"/>
    <dgm:cxn modelId="{3102F919-0348-482C-975C-E36EFD871135}" type="presParOf" srcId="{C0F55582-99E3-4C9B-820E-7F1727995E8D}" destId="{F48F3277-B747-4898-A13E-57C40FA8F164}" srcOrd="17" destOrd="0" presId="urn:microsoft.com/office/officeart/2005/8/layout/orgChart1"/>
    <dgm:cxn modelId="{33C0D6F3-ACC4-412D-8165-017EA3F1B73F}" type="presParOf" srcId="{F48F3277-B747-4898-A13E-57C40FA8F164}" destId="{BF79090A-A46A-4149-BDCB-A31E073EBD6B}" srcOrd="0" destOrd="0" presId="urn:microsoft.com/office/officeart/2005/8/layout/orgChart1"/>
    <dgm:cxn modelId="{BA30C308-0AA0-4B34-92BA-AEFD1A406D14}" type="presParOf" srcId="{BF79090A-A46A-4149-BDCB-A31E073EBD6B}" destId="{020C7FBE-FCFC-493A-B459-981BE69379DF}" srcOrd="0" destOrd="0" presId="urn:microsoft.com/office/officeart/2005/8/layout/orgChart1"/>
    <dgm:cxn modelId="{7AFC52C9-BC44-4FEB-9C59-A3C2B6369D5D}" type="presParOf" srcId="{BF79090A-A46A-4149-BDCB-A31E073EBD6B}" destId="{9BFA7410-D711-481A-A239-1394965BE6EC}" srcOrd="1" destOrd="0" presId="urn:microsoft.com/office/officeart/2005/8/layout/orgChart1"/>
    <dgm:cxn modelId="{7DF17F51-5CE2-44B0-A3E9-1AF55EBD0A49}" type="presParOf" srcId="{F48F3277-B747-4898-A13E-57C40FA8F164}" destId="{772CC785-8BED-4CFE-B5D2-702A6D60E980}" srcOrd="1" destOrd="0" presId="urn:microsoft.com/office/officeart/2005/8/layout/orgChart1"/>
    <dgm:cxn modelId="{086FC938-1EE6-4D45-B9E5-52902EBF5242}" type="presParOf" srcId="{F48F3277-B747-4898-A13E-57C40FA8F164}" destId="{6F2B3264-D40F-4AF8-994C-56A49639F361}" srcOrd="2" destOrd="0" presId="urn:microsoft.com/office/officeart/2005/8/layout/orgChart1"/>
    <dgm:cxn modelId="{CAA0CF1A-B267-4E21-8468-74F261B47D7B}" type="presParOf" srcId="{C0F55582-99E3-4C9B-820E-7F1727995E8D}" destId="{04470833-4B37-4164-BEF3-CF2061D7C6D1}" srcOrd="18" destOrd="0" presId="urn:microsoft.com/office/officeart/2005/8/layout/orgChart1"/>
    <dgm:cxn modelId="{F5CB9908-A9BB-423F-94FA-60A06C3BFB88}" type="presParOf" srcId="{C0F55582-99E3-4C9B-820E-7F1727995E8D}" destId="{9DE7B5C1-EEA0-43E4-B18C-EB85C29BD4F5}" srcOrd="19" destOrd="0" presId="urn:microsoft.com/office/officeart/2005/8/layout/orgChart1"/>
    <dgm:cxn modelId="{F93AECE5-C389-43C3-9839-9692904023F0}" type="presParOf" srcId="{9DE7B5C1-EEA0-43E4-B18C-EB85C29BD4F5}" destId="{FF4E8037-0331-45AA-B302-D1D3FF9C722C}" srcOrd="0" destOrd="0" presId="urn:microsoft.com/office/officeart/2005/8/layout/orgChart1"/>
    <dgm:cxn modelId="{87DCA5DD-9D32-43B8-8894-BC2587E28E1D}" type="presParOf" srcId="{FF4E8037-0331-45AA-B302-D1D3FF9C722C}" destId="{C8151927-E6BA-4BC1-B937-70396A8F47EB}" srcOrd="0" destOrd="0" presId="urn:microsoft.com/office/officeart/2005/8/layout/orgChart1"/>
    <dgm:cxn modelId="{E6C1DD26-1A34-4433-978E-BC85DBC6FD20}" type="presParOf" srcId="{FF4E8037-0331-45AA-B302-D1D3FF9C722C}" destId="{C8520855-E624-4D51-95A7-ED64D461311D}" srcOrd="1" destOrd="0" presId="urn:microsoft.com/office/officeart/2005/8/layout/orgChart1"/>
    <dgm:cxn modelId="{B75C5846-2432-42C4-8A9B-683707F566BF}" type="presParOf" srcId="{9DE7B5C1-EEA0-43E4-B18C-EB85C29BD4F5}" destId="{8DC63057-82A4-410D-A4A3-BF316E1BF62D}" srcOrd="1" destOrd="0" presId="urn:microsoft.com/office/officeart/2005/8/layout/orgChart1"/>
    <dgm:cxn modelId="{9C924C48-4A60-4E5B-93DF-6D875ED0D8E7}" type="presParOf" srcId="{9DE7B5C1-EEA0-43E4-B18C-EB85C29BD4F5}" destId="{91873023-68FB-46DA-840A-4749EBA457A6}" srcOrd="2" destOrd="0" presId="urn:microsoft.com/office/officeart/2005/8/layout/orgChart1"/>
    <dgm:cxn modelId="{ACE260F5-D599-49EF-8F53-1008091ECC6A}" type="presParOf" srcId="{C0F55582-99E3-4C9B-820E-7F1727995E8D}" destId="{F8433496-6DDF-4A0C-AEFB-AE973882DB07}" srcOrd="20" destOrd="0" presId="urn:microsoft.com/office/officeart/2005/8/layout/orgChart1"/>
    <dgm:cxn modelId="{917E5457-4D20-4247-9888-BBEF69F08B6E}" type="presParOf" srcId="{C0F55582-99E3-4C9B-820E-7F1727995E8D}" destId="{E5F6B5A1-AE40-4FC4-8A4F-12BF6FEEC032}" srcOrd="21" destOrd="0" presId="urn:microsoft.com/office/officeart/2005/8/layout/orgChart1"/>
    <dgm:cxn modelId="{BB0EC1AA-64BC-472F-B3BA-7FEF46DEB504}" type="presParOf" srcId="{E5F6B5A1-AE40-4FC4-8A4F-12BF6FEEC032}" destId="{59713E08-D379-475B-A968-9406C3FB36FD}" srcOrd="0" destOrd="0" presId="urn:microsoft.com/office/officeart/2005/8/layout/orgChart1"/>
    <dgm:cxn modelId="{C3480DED-789B-4BA1-9FF3-35BA7C19651C}" type="presParOf" srcId="{59713E08-D379-475B-A968-9406C3FB36FD}" destId="{EA82191D-9374-49ED-ABCA-CE2C11A6499A}" srcOrd="0" destOrd="0" presId="urn:microsoft.com/office/officeart/2005/8/layout/orgChart1"/>
    <dgm:cxn modelId="{72BC03FF-6906-45C9-BB1F-D763FE42747F}" type="presParOf" srcId="{59713E08-D379-475B-A968-9406C3FB36FD}" destId="{935F4267-4708-4387-B566-8451BC20BF4F}" srcOrd="1" destOrd="0" presId="urn:microsoft.com/office/officeart/2005/8/layout/orgChart1"/>
    <dgm:cxn modelId="{54EF9CB5-EEE0-4567-BB74-6E42C278944A}" type="presParOf" srcId="{E5F6B5A1-AE40-4FC4-8A4F-12BF6FEEC032}" destId="{8D360E99-A317-4C97-AE17-C848C9813346}" srcOrd="1" destOrd="0" presId="urn:microsoft.com/office/officeart/2005/8/layout/orgChart1"/>
    <dgm:cxn modelId="{D7010800-AF53-41F2-B7C8-3069EAB29725}" type="presParOf" srcId="{E5F6B5A1-AE40-4FC4-8A4F-12BF6FEEC032}" destId="{143A9EAB-BE03-49CE-80E9-D0C584B8767C}" srcOrd="2" destOrd="0" presId="urn:microsoft.com/office/officeart/2005/8/layout/orgChart1"/>
    <dgm:cxn modelId="{206739B6-F043-46BD-9F9D-C121654DA6C1}" type="presParOf" srcId="{C0F55582-99E3-4C9B-820E-7F1727995E8D}" destId="{4242A241-A504-4F93-A315-65752AFE1D69}" srcOrd="22" destOrd="0" presId="urn:microsoft.com/office/officeart/2005/8/layout/orgChart1"/>
    <dgm:cxn modelId="{40551E2B-2094-4E6D-B0E8-88B7C35CFDEA}" type="presParOf" srcId="{C0F55582-99E3-4C9B-820E-7F1727995E8D}" destId="{E930B6CD-8922-475D-BFAD-6D1E7089D44B}" srcOrd="23" destOrd="0" presId="urn:microsoft.com/office/officeart/2005/8/layout/orgChart1"/>
    <dgm:cxn modelId="{5A70CCDC-CD9E-4F3C-8966-59450FB1B830}" type="presParOf" srcId="{E930B6CD-8922-475D-BFAD-6D1E7089D44B}" destId="{BAC941B4-6492-4AE6-9A89-A16A1D536F72}" srcOrd="0" destOrd="0" presId="urn:microsoft.com/office/officeart/2005/8/layout/orgChart1"/>
    <dgm:cxn modelId="{36826DB4-B0EF-40D7-91D6-9E062B0D4062}" type="presParOf" srcId="{BAC941B4-6492-4AE6-9A89-A16A1D536F72}" destId="{AB2AFC9D-CF75-44E4-83A5-137AE3967640}" srcOrd="0" destOrd="0" presId="urn:microsoft.com/office/officeart/2005/8/layout/orgChart1"/>
    <dgm:cxn modelId="{E80790B9-14E2-412C-82F2-C74BF074BE99}" type="presParOf" srcId="{BAC941B4-6492-4AE6-9A89-A16A1D536F72}" destId="{27D0291E-AA77-4254-9EAE-84BB5E35C841}" srcOrd="1" destOrd="0" presId="urn:microsoft.com/office/officeart/2005/8/layout/orgChart1"/>
    <dgm:cxn modelId="{1A788E7E-C5F5-4F6E-954E-7BCCC4B059C9}" type="presParOf" srcId="{E930B6CD-8922-475D-BFAD-6D1E7089D44B}" destId="{2241BE5C-E1F3-4948-9A8B-B117FC260291}" srcOrd="1" destOrd="0" presId="urn:microsoft.com/office/officeart/2005/8/layout/orgChart1"/>
    <dgm:cxn modelId="{4E663DCB-7F2F-4286-B1DC-CC9E5EA00F63}" type="presParOf" srcId="{E930B6CD-8922-475D-BFAD-6D1E7089D44B}" destId="{BC254686-A945-4474-9AAA-BF035F615284}" srcOrd="2" destOrd="0" presId="urn:microsoft.com/office/officeart/2005/8/layout/orgChart1"/>
    <dgm:cxn modelId="{2783FA0B-941C-4397-8996-229A409E38D8}" type="presParOf" srcId="{C0F55582-99E3-4C9B-820E-7F1727995E8D}" destId="{AF2EE8F4-68E9-415A-9C32-88F4F515FE67}" srcOrd="24" destOrd="0" presId="urn:microsoft.com/office/officeart/2005/8/layout/orgChart1"/>
    <dgm:cxn modelId="{541E8ED1-549D-492F-80E7-8120D933B9AC}" type="presParOf" srcId="{C0F55582-99E3-4C9B-820E-7F1727995E8D}" destId="{C9EF37AF-902A-4BAD-B94D-4511803CEFFB}" srcOrd="25" destOrd="0" presId="urn:microsoft.com/office/officeart/2005/8/layout/orgChart1"/>
    <dgm:cxn modelId="{AD3EC890-F5D4-4D6E-B6D6-814F3771C98D}" type="presParOf" srcId="{C9EF37AF-902A-4BAD-B94D-4511803CEFFB}" destId="{04981351-E793-49CD-9810-6726CA37FAC5}" srcOrd="0" destOrd="0" presId="urn:microsoft.com/office/officeart/2005/8/layout/orgChart1"/>
    <dgm:cxn modelId="{DB3514BC-7F1C-4E99-B780-AAE618E6BEA5}" type="presParOf" srcId="{04981351-E793-49CD-9810-6726CA37FAC5}" destId="{05CC057C-9641-4B56-89F6-6F8149692A1D}" srcOrd="0" destOrd="0" presId="urn:microsoft.com/office/officeart/2005/8/layout/orgChart1"/>
    <dgm:cxn modelId="{C41108F2-BDAC-4D8A-9316-1E9F25C0CC77}" type="presParOf" srcId="{04981351-E793-49CD-9810-6726CA37FAC5}" destId="{A830F490-5143-48D3-B1F8-807C6DA6F2C2}" srcOrd="1" destOrd="0" presId="urn:microsoft.com/office/officeart/2005/8/layout/orgChart1"/>
    <dgm:cxn modelId="{906AE474-BF4A-4288-9338-A21D4DFA2419}" type="presParOf" srcId="{C9EF37AF-902A-4BAD-B94D-4511803CEFFB}" destId="{0787123D-2133-4A65-87E8-74A75D3F2990}" srcOrd="1" destOrd="0" presId="urn:microsoft.com/office/officeart/2005/8/layout/orgChart1"/>
    <dgm:cxn modelId="{AD788DE7-A29D-4CB7-8922-1D63813FA0EE}" type="presParOf" srcId="{C9EF37AF-902A-4BAD-B94D-4511803CEFFB}" destId="{059B287D-6326-49D0-AF58-C3D1D4305C8D}" srcOrd="2" destOrd="0" presId="urn:microsoft.com/office/officeart/2005/8/layout/orgChart1"/>
    <dgm:cxn modelId="{76727575-0481-46C9-9494-9E743655DCAF}" type="presParOf" srcId="{C0F55582-99E3-4C9B-820E-7F1727995E8D}" destId="{A3C03B28-6FC3-4C39-8E9D-935A36FC0889}" srcOrd="26" destOrd="0" presId="urn:microsoft.com/office/officeart/2005/8/layout/orgChart1"/>
    <dgm:cxn modelId="{16D2875C-BF71-4CC3-B7E2-B1966905AF13}" type="presParOf" srcId="{C0F55582-99E3-4C9B-820E-7F1727995E8D}" destId="{F6C92078-2A56-4774-8C34-E9B6ABF6D744}" srcOrd="27" destOrd="0" presId="urn:microsoft.com/office/officeart/2005/8/layout/orgChart1"/>
    <dgm:cxn modelId="{5CA284AB-6A81-46DA-A301-EC157CBF70F9}" type="presParOf" srcId="{F6C92078-2A56-4774-8C34-E9B6ABF6D744}" destId="{8205BBD4-61DF-4F03-9E75-7C45D4EE903F}" srcOrd="0" destOrd="0" presId="urn:microsoft.com/office/officeart/2005/8/layout/orgChart1"/>
    <dgm:cxn modelId="{B5119637-6CE5-408B-A5FD-6516206BD704}" type="presParOf" srcId="{8205BBD4-61DF-4F03-9E75-7C45D4EE903F}" destId="{4E098225-F2E2-4F31-ABB7-77A4E2C3A427}" srcOrd="0" destOrd="0" presId="urn:microsoft.com/office/officeart/2005/8/layout/orgChart1"/>
    <dgm:cxn modelId="{6E166B5D-D02F-4A8A-B1AB-82BC96010CF4}" type="presParOf" srcId="{8205BBD4-61DF-4F03-9E75-7C45D4EE903F}" destId="{A7E69F23-395C-425B-9AE5-3768E4582B5B}" srcOrd="1" destOrd="0" presId="urn:microsoft.com/office/officeart/2005/8/layout/orgChart1"/>
    <dgm:cxn modelId="{7A876E4A-7963-4EBB-BFEC-B36E76FBD980}" type="presParOf" srcId="{F6C92078-2A56-4774-8C34-E9B6ABF6D744}" destId="{D5A1D2CC-7993-4025-9539-2C9529BAEB6E}" srcOrd="1" destOrd="0" presId="urn:microsoft.com/office/officeart/2005/8/layout/orgChart1"/>
    <dgm:cxn modelId="{E60476D3-EE85-42C3-8C00-A22A23E5F63B}" type="presParOf" srcId="{F6C92078-2A56-4774-8C34-E9B6ABF6D744}" destId="{146728E1-E9FD-4486-BAED-C327E57F80F9}" srcOrd="2" destOrd="0" presId="urn:microsoft.com/office/officeart/2005/8/layout/orgChart1"/>
    <dgm:cxn modelId="{0B6BB343-C586-4A23-8E4C-FF7A08CCA2C4}" type="presParOf" srcId="{C0F55582-99E3-4C9B-820E-7F1727995E8D}" destId="{5B202EB1-DC80-494F-B530-F73A57EF18DA}" srcOrd="28" destOrd="0" presId="urn:microsoft.com/office/officeart/2005/8/layout/orgChart1"/>
    <dgm:cxn modelId="{197CE16F-977F-4E49-A0DC-4A266CD9E9B1}" type="presParOf" srcId="{C0F55582-99E3-4C9B-820E-7F1727995E8D}" destId="{CD5EE1FB-0C34-4880-BBD3-9824E067AD64}" srcOrd="29" destOrd="0" presId="urn:microsoft.com/office/officeart/2005/8/layout/orgChart1"/>
    <dgm:cxn modelId="{4A1D8739-6AA4-4216-8E82-A6FA18CC9DF2}" type="presParOf" srcId="{CD5EE1FB-0C34-4880-BBD3-9824E067AD64}" destId="{FA98B4FA-E4DA-4664-8926-2A2968F5CBFE}" srcOrd="0" destOrd="0" presId="urn:microsoft.com/office/officeart/2005/8/layout/orgChart1"/>
    <dgm:cxn modelId="{A7F304D2-6CCC-4DFB-A844-A8A984E24B35}" type="presParOf" srcId="{FA98B4FA-E4DA-4664-8926-2A2968F5CBFE}" destId="{3A41ECF3-E74A-4698-BD8E-6695FAF39082}" srcOrd="0" destOrd="0" presId="urn:microsoft.com/office/officeart/2005/8/layout/orgChart1"/>
    <dgm:cxn modelId="{E3156612-D02F-4661-BA53-5CDA1068714F}" type="presParOf" srcId="{FA98B4FA-E4DA-4664-8926-2A2968F5CBFE}" destId="{4B6F3351-38CA-4687-8DBF-E2780DD1F1D2}" srcOrd="1" destOrd="0" presId="urn:microsoft.com/office/officeart/2005/8/layout/orgChart1"/>
    <dgm:cxn modelId="{AD4A0551-70FF-424F-9008-B6C2BB133BC6}" type="presParOf" srcId="{CD5EE1FB-0C34-4880-BBD3-9824E067AD64}" destId="{793EFB44-1691-4ADE-B8A4-10B9AE64EC26}" srcOrd="1" destOrd="0" presId="urn:microsoft.com/office/officeart/2005/8/layout/orgChart1"/>
    <dgm:cxn modelId="{58509E98-B29F-4232-AD23-4F2DF1B390D6}" type="presParOf" srcId="{CD5EE1FB-0C34-4880-BBD3-9824E067AD64}" destId="{AFA43A90-BEE7-44E6-8FF3-917B09487E72}" srcOrd="2" destOrd="0" presId="urn:microsoft.com/office/officeart/2005/8/layout/orgChart1"/>
    <dgm:cxn modelId="{3D9BF5D5-D816-4668-B727-0BC4E3EDEE0D}" type="presParOf" srcId="{C0F55582-99E3-4C9B-820E-7F1727995E8D}" destId="{EC79D57E-BBD5-4F62-AE9E-39792B72B917}" srcOrd="30" destOrd="0" presId="urn:microsoft.com/office/officeart/2005/8/layout/orgChart1"/>
    <dgm:cxn modelId="{79996F16-8577-40D9-A848-086CBC924EB1}" type="presParOf" srcId="{C0F55582-99E3-4C9B-820E-7F1727995E8D}" destId="{C279FC6A-23B2-474F-AABE-EE5F8B2EC334}" srcOrd="31" destOrd="0" presId="urn:microsoft.com/office/officeart/2005/8/layout/orgChart1"/>
    <dgm:cxn modelId="{540F39CF-992D-4BDB-B81E-9A826B500F3D}" type="presParOf" srcId="{C279FC6A-23B2-474F-AABE-EE5F8B2EC334}" destId="{57D08479-F3D3-4EF3-B2D6-57A609F482C1}" srcOrd="0" destOrd="0" presId="urn:microsoft.com/office/officeart/2005/8/layout/orgChart1"/>
    <dgm:cxn modelId="{42E0B6B9-05B8-452D-A466-586B1C47CFA2}" type="presParOf" srcId="{57D08479-F3D3-4EF3-B2D6-57A609F482C1}" destId="{94C6DF75-3707-4A4E-BFDE-AA959184338B}" srcOrd="0" destOrd="0" presId="urn:microsoft.com/office/officeart/2005/8/layout/orgChart1"/>
    <dgm:cxn modelId="{17BFB441-40EE-4275-85F3-700E8BD68FBE}" type="presParOf" srcId="{57D08479-F3D3-4EF3-B2D6-57A609F482C1}" destId="{91541737-A94E-481D-9633-D7B39B82F948}" srcOrd="1" destOrd="0" presId="urn:microsoft.com/office/officeart/2005/8/layout/orgChart1"/>
    <dgm:cxn modelId="{46946A81-F5DA-40C8-93FF-AFE9CB307D56}" type="presParOf" srcId="{C279FC6A-23B2-474F-AABE-EE5F8B2EC334}" destId="{C4EE1E7D-6852-4211-9A06-8CD08E1F7DA6}" srcOrd="1" destOrd="0" presId="urn:microsoft.com/office/officeart/2005/8/layout/orgChart1"/>
    <dgm:cxn modelId="{6F99D46C-93E4-4C93-8F0A-8F70986859F7}" type="presParOf" srcId="{C279FC6A-23B2-474F-AABE-EE5F8B2EC334}" destId="{4630E58E-F943-406E-B58D-F7D5D227FCF4}" srcOrd="2" destOrd="0" presId="urn:microsoft.com/office/officeart/2005/8/layout/orgChart1"/>
    <dgm:cxn modelId="{FD5BCB76-DD06-4505-92C7-0648B9A79BD0}" type="presParOf" srcId="{001430C5-1A29-4264-806B-58A40A01463C}" destId="{9C346245-EDD6-4F3F-92C5-9E3F185C19AB}" srcOrd="2" destOrd="0" presId="urn:microsoft.com/office/officeart/2005/8/layout/orgChart1"/>
    <dgm:cxn modelId="{5252AB79-16C6-4013-A4BB-5B844489B037}" type="presParOf" srcId="{8CAE45BF-A3B3-4DC7-AA51-0DBFEFB9ED0C}" destId="{80B524F0-9B2C-44C4-942D-EEFD79154652}" srcOrd="2" destOrd="0" presId="urn:microsoft.com/office/officeart/2005/8/layout/orgChart1"/>
    <dgm:cxn modelId="{45834A1F-3D34-4831-95E5-E0FBBC144D82}" type="presParOf" srcId="{8CAE45BF-A3B3-4DC7-AA51-0DBFEFB9ED0C}" destId="{C91B102F-C321-4B4C-9ABB-309BB9DC717F}" srcOrd="3" destOrd="0" presId="urn:microsoft.com/office/officeart/2005/8/layout/orgChart1"/>
    <dgm:cxn modelId="{9D136CDD-E652-4AC1-9ABE-F40406E2A98A}" type="presParOf" srcId="{C91B102F-C321-4B4C-9ABB-309BB9DC717F}" destId="{4EB6E6A2-4DAB-4B46-A809-FD04E7C0B8E0}" srcOrd="0" destOrd="0" presId="urn:microsoft.com/office/officeart/2005/8/layout/orgChart1"/>
    <dgm:cxn modelId="{1D50D0B7-04A2-46D5-B633-8247BF9F69DE}" type="presParOf" srcId="{4EB6E6A2-4DAB-4B46-A809-FD04E7C0B8E0}" destId="{3349473C-0FBE-4832-950F-732F08EF49C7}" srcOrd="0" destOrd="0" presId="urn:microsoft.com/office/officeart/2005/8/layout/orgChart1"/>
    <dgm:cxn modelId="{4763905B-B82F-4DFA-B323-890FA96A44C4}" type="presParOf" srcId="{4EB6E6A2-4DAB-4B46-A809-FD04E7C0B8E0}" destId="{FB21B201-E046-44B8-ACEF-BE45386434ED}" srcOrd="1" destOrd="0" presId="urn:microsoft.com/office/officeart/2005/8/layout/orgChart1"/>
    <dgm:cxn modelId="{593026B7-A44D-452E-9BC0-17687DD8D661}" type="presParOf" srcId="{C91B102F-C321-4B4C-9ABB-309BB9DC717F}" destId="{D33FFF42-919E-4E85-A07B-8BCC8BED6444}" srcOrd="1" destOrd="0" presId="urn:microsoft.com/office/officeart/2005/8/layout/orgChart1"/>
    <dgm:cxn modelId="{ACEED55C-B2C4-4771-B7A7-E304177BF272}" type="presParOf" srcId="{C91B102F-C321-4B4C-9ABB-309BB9DC717F}" destId="{D0944CAF-27FD-419F-A423-8A7AFE23493C}" srcOrd="2" destOrd="0" presId="urn:microsoft.com/office/officeart/2005/8/layout/orgChart1"/>
    <dgm:cxn modelId="{8B2AB6A5-E644-42A7-A294-8E5D1282C8BD}" type="presParOf" srcId="{8CAE45BF-A3B3-4DC7-AA51-0DBFEFB9ED0C}" destId="{EC25E0A7-FD34-4CD1-A74D-CF9F6E069E07}" srcOrd="4" destOrd="0" presId="urn:microsoft.com/office/officeart/2005/8/layout/orgChart1"/>
    <dgm:cxn modelId="{0D9BFAE9-EEBF-495D-A326-C3B07025879E}" type="presParOf" srcId="{8CAE45BF-A3B3-4DC7-AA51-0DBFEFB9ED0C}" destId="{8059B2B9-751E-4AA2-9DEA-6B888783A5A1}" srcOrd="5" destOrd="0" presId="urn:microsoft.com/office/officeart/2005/8/layout/orgChart1"/>
    <dgm:cxn modelId="{F61E9AFF-D8A6-492A-B4FE-3CA324EE851A}" type="presParOf" srcId="{8059B2B9-751E-4AA2-9DEA-6B888783A5A1}" destId="{E22A9A28-A990-40E4-A41D-3B43DDB986A7}" srcOrd="0" destOrd="0" presId="urn:microsoft.com/office/officeart/2005/8/layout/orgChart1"/>
    <dgm:cxn modelId="{D6E0A8B6-E91D-4D65-A546-615489385632}" type="presParOf" srcId="{E22A9A28-A990-40E4-A41D-3B43DDB986A7}" destId="{EB510A96-3956-4514-B84E-02DA71822E36}" srcOrd="0" destOrd="0" presId="urn:microsoft.com/office/officeart/2005/8/layout/orgChart1"/>
    <dgm:cxn modelId="{0A435BE1-038D-40C6-AADC-2D2444D627A1}" type="presParOf" srcId="{E22A9A28-A990-40E4-A41D-3B43DDB986A7}" destId="{671755A7-A81A-429D-A192-D279291955D5}" srcOrd="1" destOrd="0" presId="urn:microsoft.com/office/officeart/2005/8/layout/orgChart1"/>
    <dgm:cxn modelId="{90D570DA-64E0-44EA-9A4F-85A3E7E69825}" type="presParOf" srcId="{8059B2B9-751E-4AA2-9DEA-6B888783A5A1}" destId="{2B0CBA96-CAEC-476F-AA38-913527FC582F}" srcOrd="1" destOrd="0" presId="urn:microsoft.com/office/officeart/2005/8/layout/orgChart1"/>
    <dgm:cxn modelId="{EC51A05E-88AF-41D0-A7EE-8E0388863290}" type="presParOf" srcId="{2B0CBA96-CAEC-476F-AA38-913527FC582F}" destId="{23A4020A-6D86-4E09-9C1C-57D2AB603DE6}" srcOrd="0" destOrd="0" presId="urn:microsoft.com/office/officeart/2005/8/layout/orgChart1"/>
    <dgm:cxn modelId="{A3071EC9-00D8-42DC-B4EE-6C7F4BBFF64A}" type="presParOf" srcId="{2B0CBA96-CAEC-476F-AA38-913527FC582F}" destId="{4ECF71AF-8A8E-4D82-BC83-F5A7DAA67F22}" srcOrd="1" destOrd="0" presId="urn:microsoft.com/office/officeart/2005/8/layout/orgChart1"/>
    <dgm:cxn modelId="{815EE209-3DB1-4D07-8546-478C0B3746B4}" type="presParOf" srcId="{4ECF71AF-8A8E-4D82-BC83-F5A7DAA67F22}" destId="{49802B6C-7C1B-4F69-B233-A6D02E813CB6}" srcOrd="0" destOrd="0" presId="urn:microsoft.com/office/officeart/2005/8/layout/orgChart1"/>
    <dgm:cxn modelId="{E585D954-04E1-4EDA-9B4B-CC72DDFCB9F6}" type="presParOf" srcId="{49802B6C-7C1B-4F69-B233-A6D02E813CB6}" destId="{D21BB12F-DD9A-4E90-A9A9-6D5ADD65B08A}" srcOrd="0" destOrd="0" presId="urn:microsoft.com/office/officeart/2005/8/layout/orgChart1"/>
    <dgm:cxn modelId="{CD85B452-E63F-4EF9-A9A8-5A0F1C179ED8}" type="presParOf" srcId="{49802B6C-7C1B-4F69-B233-A6D02E813CB6}" destId="{FEEC0A21-DEEA-4154-8DE0-AD23C939359A}" srcOrd="1" destOrd="0" presId="urn:microsoft.com/office/officeart/2005/8/layout/orgChart1"/>
    <dgm:cxn modelId="{57938051-3B72-4E07-94F1-F30D8EE788FA}" type="presParOf" srcId="{4ECF71AF-8A8E-4D82-BC83-F5A7DAA67F22}" destId="{006BA164-D1B7-4EAB-8135-964816EF56C4}" srcOrd="1" destOrd="0" presId="urn:microsoft.com/office/officeart/2005/8/layout/orgChart1"/>
    <dgm:cxn modelId="{82AE4A4B-012C-40B3-BD07-44BE6F41562E}" type="presParOf" srcId="{4ECF71AF-8A8E-4D82-BC83-F5A7DAA67F22}" destId="{58CA0845-7E5E-4E50-8E75-1FFCC773BF99}" srcOrd="2" destOrd="0" presId="urn:microsoft.com/office/officeart/2005/8/layout/orgChart1"/>
    <dgm:cxn modelId="{F6977D28-328E-40DC-A45C-D36C8300D2E8}" type="presParOf" srcId="{8059B2B9-751E-4AA2-9DEA-6B888783A5A1}" destId="{8E24CE27-AD0F-4ED0-9868-74AC1E7CF2FB}" srcOrd="2" destOrd="0" presId="urn:microsoft.com/office/officeart/2005/8/layout/orgChart1"/>
    <dgm:cxn modelId="{E9895044-B1C9-4904-AB92-CECAD582C1F1}" type="presParOf" srcId="{356D3540-0D42-450E-8C4E-6CC61299CF36}" destId="{9D02AAC9-16A3-4C2A-9D82-07F12C6F9FF8}" srcOrd="2" destOrd="0" presId="urn:microsoft.com/office/officeart/2005/8/layout/orgChart1"/>
    <dgm:cxn modelId="{ED96DAF1-DE3B-4E9E-9D7B-F83338177B1B}" type="presParOf" srcId="{E9D1B2B2-57B9-4714-A05C-CE4F48538378}" destId="{265DDF9A-3388-423B-BF42-2166487A9CFC}" srcOrd="8" destOrd="0" presId="urn:microsoft.com/office/officeart/2005/8/layout/orgChart1"/>
    <dgm:cxn modelId="{E87739A9-16FF-4F87-8B1C-2C5B2FFC62CD}" type="presParOf" srcId="{E9D1B2B2-57B9-4714-A05C-CE4F48538378}" destId="{21FB9C86-7F27-43F8-993D-3EC3B47F4EA5}" srcOrd="9" destOrd="0" presId="urn:microsoft.com/office/officeart/2005/8/layout/orgChart1"/>
    <dgm:cxn modelId="{9ECC55BA-48D1-41BC-A00B-994FBD19F550}" type="presParOf" srcId="{21FB9C86-7F27-43F8-993D-3EC3B47F4EA5}" destId="{E057E747-906C-4610-84AE-BB208E8F6076}" srcOrd="0" destOrd="0" presId="urn:microsoft.com/office/officeart/2005/8/layout/orgChart1"/>
    <dgm:cxn modelId="{F11FD8C2-8C8D-40CB-892E-E2A5D431D20D}" type="presParOf" srcId="{E057E747-906C-4610-84AE-BB208E8F6076}" destId="{A54563FD-2737-4D57-A972-EEB5BA0BCBFF}" srcOrd="0" destOrd="0" presId="urn:microsoft.com/office/officeart/2005/8/layout/orgChart1"/>
    <dgm:cxn modelId="{E489AB41-D059-4161-B863-34A983F2D82D}" type="presParOf" srcId="{E057E747-906C-4610-84AE-BB208E8F6076}" destId="{53131802-3B7C-425F-93BB-7056B2CCB30B}" srcOrd="1" destOrd="0" presId="urn:microsoft.com/office/officeart/2005/8/layout/orgChart1"/>
    <dgm:cxn modelId="{0FF5EDA9-C0B2-426E-8EC9-63EF8ED0516F}" type="presParOf" srcId="{21FB9C86-7F27-43F8-993D-3EC3B47F4EA5}" destId="{D7097F1A-8363-4585-A25C-093C85FC2B71}" srcOrd="1" destOrd="0" presId="urn:microsoft.com/office/officeart/2005/8/layout/orgChart1"/>
    <dgm:cxn modelId="{A0D50271-6998-40A0-856D-947A92A4E3E9}" type="presParOf" srcId="{D7097F1A-8363-4585-A25C-093C85FC2B71}" destId="{7B70D267-E820-4842-966B-7138EC293D2B}" srcOrd="0" destOrd="0" presId="urn:microsoft.com/office/officeart/2005/8/layout/orgChart1"/>
    <dgm:cxn modelId="{D59B0D6D-A2B5-4110-B55B-CEC94CF6A42B}" type="presParOf" srcId="{D7097F1A-8363-4585-A25C-093C85FC2B71}" destId="{8D4D680E-1676-42C9-B40B-C9572FCF2280}" srcOrd="1" destOrd="0" presId="urn:microsoft.com/office/officeart/2005/8/layout/orgChart1"/>
    <dgm:cxn modelId="{257291E4-DE30-45D7-8C11-CB24D0240D2D}" type="presParOf" srcId="{8D4D680E-1676-42C9-B40B-C9572FCF2280}" destId="{A334B481-7ABE-4C45-B0C5-CE13107C6E50}" srcOrd="0" destOrd="0" presId="urn:microsoft.com/office/officeart/2005/8/layout/orgChart1"/>
    <dgm:cxn modelId="{7EE0147F-C813-4BB4-AA77-DE3D1FEA3ED3}" type="presParOf" srcId="{A334B481-7ABE-4C45-B0C5-CE13107C6E50}" destId="{9C592F38-9F16-4E19-9209-A017282EEFD5}" srcOrd="0" destOrd="0" presId="urn:microsoft.com/office/officeart/2005/8/layout/orgChart1"/>
    <dgm:cxn modelId="{2CF4DD03-064A-424D-847B-6078517C3460}" type="presParOf" srcId="{A334B481-7ABE-4C45-B0C5-CE13107C6E50}" destId="{CBAC5D3F-B1F3-481A-900F-CA7F9033072F}" srcOrd="1" destOrd="0" presId="urn:microsoft.com/office/officeart/2005/8/layout/orgChart1"/>
    <dgm:cxn modelId="{5EDFDEDC-5E22-4130-8D5B-8B3889687C95}" type="presParOf" srcId="{8D4D680E-1676-42C9-B40B-C9572FCF2280}" destId="{83E597EA-081D-4A56-86E1-348F1759B222}" srcOrd="1" destOrd="0" presId="urn:microsoft.com/office/officeart/2005/8/layout/orgChart1"/>
    <dgm:cxn modelId="{61F5B30A-7780-4C36-8AAF-707CAA5DBFFE}" type="presParOf" srcId="{8D4D680E-1676-42C9-B40B-C9572FCF2280}" destId="{F5FFF9DD-CA79-4DB8-825A-06068BC39C21}" srcOrd="2" destOrd="0" presId="urn:microsoft.com/office/officeart/2005/8/layout/orgChart1"/>
    <dgm:cxn modelId="{AE1C6417-D129-4EEA-AB62-3C00270EE493}" type="presParOf" srcId="{D7097F1A-8363-4585-A25C-093C85FC2B71}" destId="{A194A0D4-1E8E-42EC-812E-C8170626AF95}" srcOrd="2" destOrd="0" presId="urn:microsoft.com/office/officeart/2005/8/layout/orgChart1"/>
    <dgm:cxn modelId="{603E2487-94FF-4529-8C72-46BA421FCAFC}" type="presParOf" srcId="{D7097F1A-8363-4585-A25C-093C85FC2B71}" destId="{7A39CF3E-6B38-44F0-9899-0C819B714B8D}" srcOrd="3" destOrd="0" presId="urn:microsoft.com/office/officeart/2005/8/layout/orgChart1"/>
    <dgm:cxn modelId="{E5C98E38-D411-4FF0-9445-D09989B03D51}" type="presParOf" srcId="{7A39CF3E-6B38-44F0-9899-0C819B714B8D}" destId="{0517036A-3264-4E3D-8E53-3124BC620CC5}" srcOrd="0" destOrd="0" presId="urn:microsoft.com/office/officeart/2005/8/layout/orgChart1"/>
    <dgm:cxn modelId="{D3493629-F818-4D9F-A160-5CE790D1EB0C}" type="presParOf" srcId="{0517036A-3264-4E3D-8E53-3124BC620CC5}" destId="{BFF8E042-4BB1-437F-86BF-001B5E332B64}" srcOrd="0" destOrd="0" presId="urn:microsoft.com/office/officeart/2005/8/layout/orgChart1"/>
    <dgm:cxn modelId="{767B67B1-729E-4CF7-BFD6-598D36B624D4}" type="presParOf" srcId="{0517036A-3264-4E3D-8E53-3124BC620CC5}" destId="{2B8A9B61-00F6-4E47-984B-6B83948459B6}" srcOrd="1" destOrd="0" presId="urn:microsoft.com/office/officeart/2005/8/layout/orgChart1"/>
    <dgm:cxn modelId="{9E327FA0-E728-4DD9-A190-799460C60AC7}" type="presParOf" srcId="{7A39CF3E-6B38-44F0-9899-0C819B714B8D}" destId="{30BD2908-B8F9-419C-B3C5-F4DD37628612}" srcOrd="1" destOrd="0" presId="urn:microsoft.com/office/officeart/2005/8/layout/orgChart1"/>
    <dgm:cxn modelId="{CDF2F459-52E3-4A1F-A113-12B37DD5EBAF}" type="presParOf" srcId="{7A39CF3E-6B38-44F0-9899-0C819B714B8D}" destId="{453331AE-B855-49C4-8E9D-3EB024DD617A}" srcOrd="2" destOrd="0" presId="urn:microsoft.com/office/officeart/2005/8/layout/orgChart1"/>
    <dgm:cxn modelId="{0F2A73BD-C8F9-4D67-9365-52A692EFF208}" type="presParOf" srcId="{21FB9C86-7F27-43F8-993D-3EC3B47F4EA5}" destId="{058F4E05-B032-40B2-B778-DA2E2377221E}" srcOrd="2" destOrd="0" presId="urn:microsoft.com/office/officeart/2005/8/layout/orgChart1"/>
    <dgm:cxn modelId="{1932752F-ADB6-469D-A593-6B7F301A1EA9}" type="presParOf" srcId="{E9D1B2B2-57B9-4714-A05C-CE4F48538378}" destId="{7508AF87-6BCB-4F06-AA83-7803BB9CA0B7}" srcOrd="10" destOrd="0" presId="urn:microsoft.com/office/officeart/2005/8/layout/orgChart1"/>
    <dgm:cxn modelId="{5914F15D-A959-429B-9F56-2A9B675DB3A7}" type="presParOf" srcId="{E9D1B2B2-57B9-4714-A05C-CE4F48538378}" destId="{B71BCE3B-4A0D-4A50-B5F9-9EBAE287ECC9}" srcOrd="11" destOrd="0" presId="urn:microsoft.com/office/officeart/2005/8/layout/orgChart1"/>
    <dgm:cxn modelId="{010E2227-F649-437E-8F28-FA878FB48B17}" type="presParOf" srcId="{B71BCE3B-4A0D-4A50-B5F9-9EBAE287ECC9}" destId="{BE2812C4-58AD-4451-9786-E0EF9D82D392}" srcOrd="0" destOrd="0" presId="urn:microsoft.com/office/officeart/2005/8/layout/orgChart1"/>
    <dgm:cxn modelId="{EF85FD45-C8D7-4B12-9A4E-6A1BE029492D}" type="presParOf" srcId="{BE2812C4-58AD-4451-9786-E0EF9D82D392}" destId="{F48F5952-444F-4970-A870-278B0D13B9CA}" srcOrd="0" destOrd="0" presId="urn:microsoft.com/office/officeart/2005/8/layout/orgChart1"/>
    <dgm:cxn modelId="{CF11979B-996F-4DCD-ADD9-B059B56821DE}" type="presParOf" srcId="{BE2812C4-58AD-4451-9786-E0EF9D82D392}" destId="{A3536771-1680-48CB-8FBB-DAEAA421617F}" srcOrd="1" destOrd="0" presId="urn:microsoft.com/office/officeart/2005/8/layout/orgChart1"/>
    <dgm:cxn modelId="{F4838835-F4FD-4734-9B79-EC3FDC7C21AA}" type="presParOf" srcId="{B71BCE3B-4A0D-4A50-B5F9-9EBAE287ECC9}" destId="{55A16C36-1455-43EC-9EB5-D53B2263EDDE}" srcOrd="1" destOrd="0" presId="urn:microsoft.com/office/officeart/2005/8/layout/orgChart1"/>
    <dgm:cxn modelId="{0E48EB71-989D-4236-892E-CAB70AE063AA}" type="presParOf" srcId="{55A16C36-1455-43EC-9EB5-D53B2263EDDE}" destId="{C65E0BFE-EA79-44B7-AD1A-7EDB66E412A5}" srcOrd="0" destOrd="0" presId="urn:microsoft.com/office/officeart/2005/8/layout/orgChart1"/>
    <dgm:cxn modelId="{046EAFD6-FBC4-45CD-BF31-5DC8BE6B2B09}" type="presParOf" srcId="{55A16C36-1455-43EC-9EB5-D53B2263EDDE}" destId="{5FD2F0C5-5CC5-4090-8B1F-45ED1837D8F0}" srcOrd="1" destOrd="0" presId="urn:microsoft.com/office/officeart/2005/8/layout/orgChart1"/>
    <dgm:cxn modelId="{06DCF3B5-88D9-4ECB-B983-9F4EAE1916FD}" type="presParOf" srcId="{5FD2F0C5-5CC5-4090-8B1F-45ED1837D8F0}" destId="{79BD0A3C-1181-4F5E-B862-3790A7752521}" srcOrd="0" destOrd="0" presId="urn:microsoft.com/office/officeart/2005/8/layout/orgChart1"/>
    <dgm:cxn modelId="{B0F27F5D-5AA0-4266-8FB6-F06FA709E7AD}" type="presParOf" srcId="{79BD0A3C-1181-4F5E-B862-3790A7752521}" destId="{68B012D4-69E8-45AD-8650-D90A9AAF2A35}" srcOrd="0" destOrd="0" presId="urn:microsoft.com/office/officeart/2005/8/layout/orgChart1"/>
    <dgm:cxn modelId="{884B8023-C5F7-4F24-B646-5FE4BC68D8FC}" type="presParOf" srcId="{79BD0A3C-1181-4F5E-B862-3790A7752521}" destId="{60DCE9A1-660B-4A9D-81AD-E93ACC1AE698}" srcOrd="1" destOrd="0" presId="urn:microsoft.com/office/officeart/2005/8/layout/orgChart1"/>
    <dgm:cxn modelId="{D05EF592-CF35-4D57-9F74-84B4792B21E5}" type="presParOf" srcId="{5FD2F0C5-5CC5-4090-8B1F-45ED1837D8F0}" destId="{43E1BF7A-C8E4-4B49-A46C-BBADDCF1A4FA}" srcOrd="1" destOrd="0" presId="urn:microsoft.com/office/officeart/2005/8/layout/orgChart1"/>
    <dgm:cxn modelId="{08DE0B38-1CF8-4730-849C-791F8462CB25}" type="presParOf" srcId="{43E1BF7A-C8E4-4B49-A46C-BBADDCF1A4FA}" destId="{ED2D1915-9477-4224-A711-2F745B2FE7F5}" srcOrd="0" destOrd="0" presId="urn:microsoft.com/office/officeart/2005/8/layout/orgChart1"/>
    <dgm:cxn modelId="{8FEB8331-3C9D-42C4-94C0-292F7BE48172}" type="presParOf" srcId="{43E1BF7A-C8E4-4B49-A46C-BBADDCF1A4FA}" destId="{7A6E01CC-0AB3-417F-A5BC-55EB9D65135C}" srcOrd="1" destOrd="0" presId="urn:microsoft.com/office/officeart/2005/8/layout/orgChart1"/>
    <dgm:cxn modelId="{3A2874EC-E8D9-447E-9A02-B130F8A33476}" type="presParOf" srcId="{7A6E01CC-0AB3-417F-A5BC-55EB9D65135C}" destId="{5CF56BA5-A2BE-41C5-A634-7C332B03142C}" srcOrd="0" destOrd="0" presId="urn:microsoft.com/office/officeart/2005/8/layout/orgChart1"/>
    <dgm:cxn modelId="{ABCA0A1A-05FE-4DC6-91D1-CFFE15FD973C}" type="presParOf" srcId="{5CF56BA5-A2BE-41C5-A634-7C332B03142C}" destId="{4934F41B-9E69-4D78-B5F3-F37D2064AFB9}" srcOrd="0" destOrd="0" presId="urn:microsoft.com/office/officeart/2005/8/layout/orgChart1"/>
    <dgm:cxn modelId="{11C9A2DE-A910-44D0-B1F0-A3402628DDAE}" type="presParOf" srcId="{5CF56BA5-A2BE-41C5-A634-7C332B03142C}" destId="{9E55C28B-15EA-4AA1-8EF4-91AFB78E24FD}" srcOrd="1" destOrd="0" presId="urn:microsoft.com/office/officeart/2005/8/layout/orgChart1"/>
    <dgm:cxn modelId="{1E41779D-168E-48F1-83EE-7C314EA3C78C}" type="presParOf" srcId="{7A6E01CC-0AB3-417F-A5BC-55EB9D65135C}" destId="{0BA79102-6C6A-427E-A9E9-80B1EE50691B}" srcOrd="1" destOrd="0" presId="urn:microsoft.com/office/officeart/2005/8/layout/orgChart1"/>
    <dgm:cxn modelId="{18DAD159-8C2A-49CD-913B-D1E9D7038DB4}" type="presParOf" srcId="{7A6E01CC-0AB3-417F-A5BC-55EB9D65135C}" destId="{5A925D38-1709-40B5-B17A-A78063ECEA14}" srcOrd="2" destOrd="0" presId="urn:microsoft.com/office/officeart/2005/8/layout/orgChart1"/>
    <dgm:cxn modelId="{0828A296-152A-4DD6-A1C9-9B50C39CF8FA}" type="presParOf" srcId="{43E1BF7A-C8E4-4B49-A46C-BBADDCF1A4FA}" destId="{494C259B-D165-436E-A9DA-E4DE6550D804}" srcOrd="2" destOrd="0" presId="urn:microsoft.com/office/officeart/2005/8/layout/orgChart1"/>
    <dgm:cxn modelId="{C0723292-ECE8-435A-8CEB-576CB7FE3BFC}" type="presParOf" srcId="{43E1BF7A-C8E4-4B49-A46C-BBADDCF1A4FA}" destId="{EA5C4DF4-324A-4101-AA8A-09ED3D182149}" srcOrd="3" destOrd="0" presId="urn:microsoft.com/office/officeart/2005/8/layout/orgChart1"/>
    <dgm:cxn modelId="{C9E4A443-AC7C-42BF-B159-23B3ED7B9CF2}" type="presParOf" srcId="{EA5C4DF4-324A-4101-AA8A-09ED3D182149}" destId="{999874CC-6224-453E-8882-2283934A2DF2}" srcOrd="0" destOrd="0" presId="urn:microsoft.com/office/officeart/2005/8/layout/orgChart1"/>
    <dgm:cxn modelId="{80A8129E-93EA-4985-8B2B-610589DF8899}" type="presParOf" srcId="{999874CC-6224-453E-8882-2283934A2DF2}" destId="{AA3DAA37-AE1F-4A32-A137-3F94EC50A8D8}" srcOrd="0" destOrd="0" presId="urn:microsoft.com/office/officeart/2005/8/layout/orgChart1"/>
    <dgm:cxn modelId="{0030E662-DFE8-4A90-A5B4-43BE0E390267}" type="presParOf" srcId="{999874CC-6224-453E-8882-2283934A2DF2}" destId="{FBE6D1EA-45A0-4F3B-8FFF-DEE7D2290100}" srcOrd="1" destOrd="0" presId="urn:microsoft.com/office/officeart/2005/8/layout/orgChart1"/>
    <dgm:cxn modelId="{2D835CD4-5D6B-4E89-A925-ACA2357741C2}" type="presParOf" srcId="{EA5C4DF4-324A-4101-AA8A-09ED3D182149}" destId="{9214CCD6-C1A0-4F7E-9B1A-D8A0441190C5}" srcOrd="1" destOrd="0" presId="urn:microsoft.com/office/officeart/2005/8/layout/orgChart1"/>
    <dgm:cxn modelId="{E3193D1D-6E34-41E3-BE5C-44D105553A5C}" type="presParOf" srcId="{EA5C4DF4-324A-4101-AA8A-09ED3D182149}" destId="{C48EDF93-193A-413B-9D56-3432A8DAAF57}" srcOrd="2" destOrd="0" presId="urn:microsoft.com/office/officeart/2005/8/layout/orgChart1"/>
    <dgm:cxn modelId="{0A1B1566-6E4E-41F7-9A3D-796E7B134913}" type="presParOf" srcId="{43E1BF7A-C8E4-4B49-A46C-BBADDCF1A4FA}" destId="{F203C107-E9F9-4578-A3D4-0B0108A90B20}" srcOrd="4" destOrd="0" presId="urn:microsoft.com/office/officeart/2005/8/layout/orgChart1"/>
    <dgm:cxn modelId="{8E8ACB3B-F305-4A86-817F-8E7436595221}" type="presParOf" srcId="{43E1BF7A-C8E4-4B49-A46C-BBADDCF1A4FA}" destId="{6DF196E7-BFEB-4F68-8CED-6A99DB0F684B}" srcOrd="5" destOrd="0" presId="urn:microsoft.com/office/officeart/2005/8/layout/orgChart1"/>
    <dgm:cxn modelId="{FF4CEBED-DDDB-4697-8653-BF5314E8BFC6}" type="presParOf" srcId="{6DF196E7-BFEB-4F68-8CED-6A99DB0F684B}" destId="{60E46949-53A0-483D-81B8-DD54713070A0}" srcOrd="0" destOrd="0" presId="urn:microsoft.com/office/officeart/2005/8/layout/orgChart1"/>
    <dgm:cxn modelId="{95AABF23-9562-4161-9AF0-5BF7A26A55E0}" type="presParOf" srcId="{60E46949-53A0-483D-81B8-DD54713070A0}" destId="{A06F3262-4DAE-41F7-A8F8-E309CE7B8FD0}" srcOrd="0" destOrd="0" presId="urn:microsoft.com/office/officeart/2005/8/layout/orgChart1"/>
    <dgm:cxn modelId="{3072A170-E73D-4787-B6D7-21D343040BF4}" type="presParOf" srcId="{60E46949-53A0-483D-81B8-DD54713070A0}" destId="{822CE97D-97B7-472A-89B7-182F27C7F790}" srcOrd="1" destOrd="0" presId="urn:microsoft.com/office/officeart/2005/8/layout/orgChart1"/>
    <dgm:cxn modelId="{558396C1-5714-472D-BD0D-D0ECEB91863C}" type="presParOf" srcId="{6DF196E7-BFEB-4F68-8CED-6A99DB0F684B}" destId="{3E5D1765-5074-4F95-91D8-3085F5CD28B8}" srcOrd="1" destOrd="0" presId="urn:microsoft.com/office/officeart/2005/8/layout/orgChart1"/>
    <dgm:cxn modelId="{7DFDF872-5975-4813-B9F9-5CF0309CD72A}" type="presParOf" srcId="{6DF196E7-BFEB-4F68-8CED-6A99DB0F684B}" destId="{32FEF9A7-3BDC-4DC1-961F-C85B5D4049C0}" srcOrd="2" destOrd="0" presId="urn:microsoft.com/office/officeart/2005/8/layout/orgChart1"/>
    <dgm:cxn modelId="{50BF4432-96CC-4C8E-B3EE-450837276D2E}" type="presParOf" srcId="{5FD2F0C5-5CC5-4090-8B1F-45ED1837D8F0}" destId="{BEE9E2D2-9699-48AD-A045-FC6B6B295EE9}" srcOrd="2" destOrd="0" presId="urn:microsoft.com/office/officeart/2005/8/layout/orgChart1"/>
    <dgm:cxn modelId="{ACB3A97C-3307-46F6-95BE-6378CCB8E79A}" type="presParOf" srcId="{B71BCE3B-4A0D-4A50-B5F9-9EBAE287ECC9}" destId="{F509A426-C980-44DE-BCFE-367B0F1EEEC7}" srcOrd="2" destOrd="0" presId="urn:microsoft.com/office/officeart/2005/8/layout/orgChart1"/>
    <dgm:cxn modelId="{AB57E752-7FAE-4BCC-8138-B8FF4B701F30}" type="presParOf" srcId="{E9D1B2B2-57B9-4714-A05C-CE4F48538378}" destId="{3CB59CD3-FA2A-4B46-BFDA-F5B9DFA54221}" srcOrd="12" destOrd="0" presId="urn:microsoft.com/office/officeart/2005/8/layout/orgChart1"/>
    <dgm:cxn modelId="{DC7A1079-C078-4E94-A1E6-25244E5BDCDE}" type="presParOf" srcId="{E9D1B2B2-57B9-4714-A05C-CE4F48538378}" destId="{082693F3-11A6-422C-9B4E-B4C11959538F}" srcOrd="13" destOrd="0" presId="urn:microsoft.com/office/officeart/2005/8/layout/orgChart1"/>
    <dgm:cxn modelId="{ED44B127-1ABF-44C2-B41F-CB4F9E411A48}" type="presParOf" srcId="{082693F3-11A6-422C-9B4E-B4C11959538F}" destId="{77834FC7-A88C-4FF2-A6E7-63899835F62C}" srcOrd="0" destOrd="0" presId="urn:microsoft.com/office/officeart/2005/8/layout/orgChart1"/>
    <dgm:cxn modelId="{F081F054-4E60-4B34-B335-50009DD21F10}" type="presParOf" srcId="{77834FC7-A88C-4FF2-A6E7-63899835F62C}" destId="{5B9CE82F-7CBD-434D-B2A7-B5FC2F712E3E}" srcOrd="0" destOrd="0" presId="urn:microsoft.com/office/officeart/2005/8/layout/orgChart1"/>
    <dgm:cxn modelId="{6A1C9E83-B01F-4191-9730-EC0792ACC30B}" type="presParOf" srcId="{77834FC7-A88C-4FF2-A6E7-63899835F62C}" destId="{FE9E0E32-5CAB-437A-9140-87DF05550E0D}" srcOrd="1" destOrd="0" presId="urn:microsoft.com/office/officeart/2005/8/layout/orgChart1"/>
    <dgm:cxn modelId="{D9E525D5-E76B-409A-9393-406F6B6365FF}" type="presParOf" srcId="{082693F3-11A6-422C-9B4E-B4C11959538F}" destId="{A7DABC96-A91F-4DF7-A689-FB1AC91619BE}" srcOrd="1" destOrd="0" presId="urn:microsoft.com/office/officeart/2005/8/layout/orgChart1"/>
    <dgm:cxn modelId="{19D1B876-6873-4F66-86BA-16E2F1AE6089}" type="presParOf" srcId="{A7DABC96-A91F-4DF7-A689-FB1AC91619BE}" destId="{E8BA0692-0539-4C0A-8A90-486126779572}" srcOrd="0" destOrd="0" presId="urn:microsoft.com/office/officeart/2005/8/layout/orgChart1"/>
    <dgm:cxn modelId="{A867B797-89BD-4797-ADB3-14599A209AB7}" type="presParOf" srcId="{A7DABC96-A91F-4DF7-A689-FB1AC91619BE}" destId="{4D7D8206-E407-49C6-953C-E604F9738FF7}" srcOrd="1" destOrd="0" presId="urn:microsoft.com/office/officeart/2005/8/layout/orgChart1"/>
    <dgm:cxn modelId="{380C29EF-707F-4299-85A8-9451C8BCD3B7}" type="presParOf" srcId="{4D7D8206-E407-49C6-953C-E604F9738FF7}" destId="{B19CBEE5-E182-4434-93D6-DADF01A849C7}" srcOrd="0" destOrd="0" presId="urn:microsoft.com/office/officeart/2005/8/layout/orgChart1"/>
    <dgm:cxn modelId="{951CA75C-903C-4F18-8D3D-7E3BAE999502}" type="presParOf" srcId="{B19CBEE5-E182-4434-93D6-DADF01A849C7}" destId="{C348224F-2CA7-4AB5-87F4-F9DA05474FDF}" srcOrd="0" destOrd="0" presId="urn:microsoft.com/office/officeart/2005/8/layout/orgChart1"/>
    <dgm:cxn modelId="{F94568C6-8188-4993-8685-F5DDE64D00F2}" type="presParOf" srcId="{B19CBEE5-E182-4434-93D6-DADF01A849C7}" destId="{1221575F-7217-4880-B893-D6B812235104}" srcOrd="1" destOrd="0" presId="urn:microsoft.com/office/officeart/2005/8/layout/orgChart1"/>
    <dgm:cxn modelId="{EE18F699-CD8F-4E71-8DC7-EA5D6564F7D7}" type="presParOf" srcId="{4D7D8206-E407-49C6-953C-E604F9738FF7}" destId="{AE6314DC-2B93-4269-8C36-72A947AF06D2}" srcOrd="1" destOrd="0" presId="urn:microsoft.com/office/officeart/2005/8/layout/orgChart1"/>
    <dgm:cxn modelId="{A1F23C18-71E4-44E9-86EA-93FF5BBFE2F4}" type="presParOf" srcId="{4D7D8206-E407-49C6-953C-E604F9738FF7}" destId="{E3AD7E8E-810B-49BD-AC74-14A7BBE2F713}" srcOrd="2" destOrd="0" presId="urn:microsoft.com/office/officeart/2005/8/layout/orgChart1"/>
    <dgm:cxn modelId="{E23D927B-9E3D-4081-9802-98E74E9828F1}" type="presParOf" srcId="{A7DABC96-A91F-4DF7-A689-FB1AC91619BE}" destId="{361F6A6F-D495-4A39-8687-004BFEE33178}" srcOrd="2" destOrd="0" presId="urn:microsoft.com/office/officeart/2005/8/layout/orgChart1"/>
    <dgm:cxn modelId="{2D38CA4B-FDAD-40D1-AA84-B4C37466AC3B}" type="presParOf" srcId="{A7DABC96-A91F-4DF7-A689-FB1AC91619BE}" destId="{0D82A915-B8B2-4609-A280-059B0FAA67FE}" srcOrd="3" destOrd="0" presId="urn:microsoft.com/office/officeart/2005/8/layout/orgChart1"/>
    <dgm:cxn modelId="{5C18927D-AA96-491D-8276-30563AF8B471}" type="presParOf" srcId="{0D82A915-B8B2-4609-A280-059B0FAA67FE}" destId="{AB676814-5BAF-4591-8B74-F53BEE2B64DB}" srcOrd="0" destOrd="0" presId="urn:microsoft.com/office/officeart/2005/8/layout/orgChart1"/>
    <dgm:cxn modelId="{C674DC92-051D-4272-AF01-CB7FC2244DDE}" type="presParOf" srcId="{AB676814-5BAF-4591-8B74-F53BEE2B64DB}" destId="{CCFFFA0B-D082-402C-9325-0C638425E551}" srcOrd="0" destOrd="0" presId="urn:microsoft.com/office/officeart/2005/8/layout/orgChart1"/>
    <dgm:cxn modelId="{644B6E4F-48E2-4A0F-AD55-E5C1BC16D637}" type="presParOf" srcId="{AB676814-5BAF-4591-8B74-F53BEE2B64DB}" destId="{10D282BA-2A9D-4A3F-939D-E61CD5F4D56E}" srcOrd="1" destOrd="0" presId="urn:microsoft.com/office/officeart/2005/8/layout/orgChart1"/>
    <dgm:cxn modelId="{4626B561-CD81-4A77-BF5A-51347185A9D4}" type="presParOf" srcId="{0D82A915-B8B2-4609-A280-059B0FAA67FE}" destId="{A87D8B5B-7CD3-41DD-8683-942A1D02DC37}" srcOrd="1" destOrd="0" presId="urn:microsoft.com/office/officeart/2005/8/layout/orgChart1"/>
    <dgm:cxn modelId="{F973A49E-3260-4EF8-B9BA-BE80A4108E58}" type="presParOf" srcId="{0D82A915-B8B2-4609-A280-059B0FAA67FE}" destId="{2E7A0E89-97F2-4DFB-A9DB-0168E0D67F5F}" srcOrd="2" destOrd="0" presId="urn:microsoft.com/office/officeart/2005/8/layout/orgChart1"/>
    <dgm:cxn modelId="{CC5B11C8-3A4B-407B-A237-73AFBADE0CF9}" type="presParOf" srcId="{082693F3-11A6-422C-9B4E-B4C11959538F}" destId="{8241026F-7681-47FC-90CC-B60F33B2D81B}" srcOrd="2" destOrd="0" presId="urn:microsoft.com/office/officeart/2005/8/layout/orgChart1"/>
    <dgm:cxn modelId="{7B1A2DBF-9268-445B-A8B8-1C2BE6DF1CFB}" type="presParOf" srcId="{E9D1B2B2-57B9-4714-A05C-CE4F48538378}" destId="{3BD2157F-F62F-45E4-9B5A-715A3671D7A9}" srcOrd="14" destOrd="0" presId="urn:microsoft.com/office/officeart/2005/8/layout/orgChart1"/>
    <dgm:cxn modelId="{E857ADE6-E5B8-4145-9D95-192C090E8D8D}" type="presParOf" srcId="{E9D1B2B2-57B9-4714-A05C-CE4F48538378}" destId="{81FDE80E-8814-45E0-ABDE-53D0972D2827}" srcOrd="15" destOrd="0" presId="urn:microsoft.com/office/officeart/2005/8/layout/orgChart1"/>
    <dgm:cxn modelId="{EFA12A0A-2F5B-4BD3-8A47-9D10401251D9}" type="presParOf" srcId="{81FDE80E-8814-45E0-ABDE-53D0972D2827}" destId="{C4CD354E-23E6-4625-82FA-4B12BAF6F31A}" srcOrd="0" destOrd="0" presId="urn:microsoft.com/office/officeart/2005/8/layout/orgChart1"/>
    <dgm:cxn modelId="{F8AE5FDF-5044-42DA-9B54-7A6887967C2C}" type="presParOf" srcId="{C4CD354E-23E6-4625-82FA-4B12BAF6F31A}" destId="{E8BA801E-E90F-46E6-991B-573C15D71234}" srcOrd="0" destOrd="0" presId="urn:microsoft.com/office/officeart/2005/8/layout/orgChart1"/>
    <dgm:cxn modelId="{DA84F3AF-F27D-493B-80C0-493797A30F37}" type="presParOf" srcId="{C4CD354E-23E6-4625-82FA-4B12BAF6F31A}" destId="{FB794359-E3B8-4A00-9818-2DB486CE2B9A}" srcOrd="1" destOrd="0" presId="urn:microsoft.com/office/officeart/2005/8/layout/orgChart1"/>
    <dgm:cxn modelId="{DA2F13D9-1D1B-4FF4-AE4F-DD78DF8527F5}" type="presParOf" srcId="{81FDE80E-8814-45E0-ABDE-53D0972D2827}" destId="{7F4A08E7-5594-4DDE-AE5E-6362157880BA}" srcOrd="1" destOrd="0" presId="urn:microsoft.com/office/officeart/2005/8/layout/orgChart1"/>
    <dgm:cxn modelId="{A36F4527-6DDF-4439-AF2C-2B36EF2BF92D}" type="presParOf" srcId="{7F4A08E7-5594-4DDE-AE5E-6362157880BA}" destId="{9C5A9FD7-2B7B-47D7-9E8E-2ED5BF1F0F6E}" srcOrd="0" destOrd="0" presId="urn:microsoft.com/office/officeart/2005/8/layout/orgChart1"/>
    <dgm:cxn modelId="{9DCFA650-ECD7-4C9B-AAEE-64868A4A5D99}" type="presParOf" srcId="{7F4A08E7-5594-4DDE-AE5E-6362157880BA}" destId="{4D9228C5-6675-440C-ADBD-5F50B05FE47D}" srcOrd="1" destOrd="0" presId="urn:microsoft.com/office/officeart/2005/8/layout/orgChart1"/>
    <dgm:cxn modelId="{0773767A-FD56-4538-A0E9-595613AAD920}" type="presParOf" srcId="{4D9228C5-6675-440C-ADBD-5F50B05FE47D}" destId="{D82545DB-6B69-4393-9C3D-8CE1965A35E2}" srcOrd="0" destOrd="0" presId="urn:microsoft.com/office/officeart/2005/8/layout/orgChart1"/>
    <dgm:cxn modelId="{E4C69A50-8498-4B1C-8C27-D90A6064286E}" type="presParOf" srcId="{D82545DB-6B69-4393-9C3D-8CE1965A35E2}" destId="{4CC3F4C2-F426-4A82-BE56-B2C7E0D0340D}" srcOrd="0" destOrd="0" presId="urn:microsoft.com/office/officeart/2005/8/layout/orgChart1"/>
    <dgm:cxn modelId="{F6E90307-DFF8-4A0D-B279-DAB9F16406FC}" type="presParOf" srcId="{D82545DB-6B69-4393-9C3D-8CE1965A35E2}" destId="{7A89E642-77B9-47A6-9DCE-132031FB5CED}" srcOrd="1" destOrd="0" presId="urn:microsoft.com/office/officeart/2005/8/layout/orgChart1"/>
    <dgm:cxn modelId="{8D829DBB-83ED-4F32-8900-BBE050C19217}" type="presParOf" srcId="{4D9228C5-6675-440C-ADBD-5F50B05FE47D}" destId="{C0525768-B39E-4844-A80D-DF659EBF17F9}" srcOrd="1" destOrd="0" presId="urn:microsoft.com/office/officeart/2005/8/layout/orgChart1"/>
    <dgm:cxn modelId="{110F3A3F-7BA8-44B4-A9CD-D9820966A548}" type="presParOf" srcId="{C0525768-B39E-4844-A80D-DF659EBF17F9}" destId="{7070BAC0-91C8-4545-A683-4B10176B1A3E}" srcOrd="0" destOrd="0" presId="urn:microsoft.com/office/officeart/2005/8/layout/orgChart1"/>
    <dgm:cxn modelId="{1B3DAC29-C6DF-4051-AA26-F80208254A0D}" type="presParOf" srcId="{C0525768-B39E-4844-A80D-DF659EBF17F9}" destId="{B9C8E876-782C-447F-A551-B4813BBAA9ED}" srcOrd="1" destOrd="0" presId="urn:microsoft.com/office/officeart/2005/8/layout/orgChart1"/>
    <dgm:cxn modelId="{94553D95-42D1-4EB8-A5E5-FBD6ECD77F19}" type="presParOf" srcId="{B9C8E876-782C-447F-A551-B4813BBAA9ED}" destId="{C91BF53E-DB07-48DD-879E-AF032A1DACCD}" srcOrd="0" destOrd="0" presId="urn:microsoft.com/office/officeart/2005/8/layout/orgChart1"/>
    <dgm:cxn modelId="{D9177514-4763-4BEF-8E8D-C71B044D690A}" type="presParOf" srcId="{C91BF53E-DB07-48DD-879E-AF032A1DACCD}" destId="{30B3939F-D58F-466E-B58B-C0E80B68FD7F}" srcOrd="0" destOrd="0" presId="urn:microsoft.com/office/officeart/2005/8/layout/orgChart1"/>
    <dgm:cxn modelId="{522087A5-0C67-4342-B415-CA331816201D}" type="presParOf" srcId="{C91BF53E-DB07-48DD-879E-AF032A1DACCD}" destId="{C93D6F9C-F508-4AAD-AF58-9181CA34A0AF}" srcOrd="1" destOrd="0" presId="urn:microsoft.com/office/officeart/2005/8/layout/orgChart1"/>
    <dgm:cxn modelId="{9B6F78B3-D7B7-4F2A-A52E-69FDDF4A7B33}" type="presParOf" srcId="{B9C8E876-782C-447F-A551-B4813BBAA9ED}" destId="{03B66188-73CD-4520-A738-ADD92C3266AE}" srcOrd="1" destOrd="0" presId="urn:microsoft.com/office/officeart/2005/8/layout/orgChart1"/>
    <dgm:cxn modelId="{ABFCEE28-1211-497D-8731-F3E33FA5F69F}" type="presParOf" srcId="{B9C8E876-782C-447F-A551-B4813BBAA9ED}" destId="{4B9D9BA1-475F-4C70-AACF-5642DDF468E9}" srcOrd="2" destOrd="0" presId="urn:microsoft.com/office/officeart/2005/8/layout/orgChart1"/>
    <dgm:cxn modelId="{29D2BEB5-FE7A-4162-9BE7-9FD01A8624EE}" type="presParOf" srcId="{C0525768-B39E-4844-A80D-DF659EBF17F9}" destId="{9C9C75A8-5169-41C7-B628-709EDA9DC141}" srcOrd="2" destOrd="0" presId="urn:microsoft.com/office/officeart/2005/8/layout/orgChart1"/>
    <dgm:cxn modelId="{B9467790-81DF-4251-9594-184B57D14787}" type="presParOf" srcId="{C0525768-B39E-4844-A80D-DF659EBF17F9}" destId="{0B850428-9A92-46DF-9F13-B919EC956125}" srcOrd="3" destOrd="0" presId="urn:microsoft.com/office/officeart/2005/8/layout/orgChart1"/>
    <dgm:cxn modelId="{2B8641AA-BFFD-402A-9F8F-ADDDDDE24414}" type="presParOf" srcId="{0B850428-9A92-46DF-9F13-B919EC956125}" destId="{0DCE1167-3DDC-439C-A887-9560077EE456}" srcOrd="0" destOrd="0" presId="urn:microsoft.com/office/officeart/2005/8/layout/orgChart1"/>
    <dgm:cxn modelId="{1E6EE799-637A-49FA-98F8-8F09E5FBFC1A}" type="presParOf" srcId="{0DCE1167-3DDC-439C-A887-9560077EE456}" destId="{2D89C3A0-B445-4500-87B1-90A399D9B576}" srcOrd="0" destOrd="0" presId="urn:microsoft.com/office/officeart/2005/8/layout/orgChart1"/>
    <dgm:cxn modelId="{D29331A3-7762-450E-8E5D-52752C93CB40}" type="presParOf" srcId="{0DCE1167-3DDC-439C-A887-9560077EE456}" destId="{8C5D452B-2002-4192-89E2-D5110E3BB8A4}" srcOrd="1" destOrd="0" presId="urn:microsoft.com/office/officeart/2005/8/layout/orgChart1"/>
    <dgm:cxn modelId="{A3D0BF1D-BC17-4EAD-81E8-9B2A1662A0C5}" type="presParOf" srcId="{0B850428-9A92-46DF-9F13-B919EC956125}" destId="{8D55138B-2351-436E-9823-D35453118D65}" srcOrd="1" destOrd="0" presId="urn:microsoft.com/office/officeart/2005/8/layout/orgChart1"/>
    <dgm:cxn modelId="{E479CAB4-EBEE-453B-A62C-D2B9FF3B668F}" type="presParOf" srcId="{0B850428-9A92-46DF-9F13-B919EC956125}" destId="{A059C1FE-62A3-4F87-81B7-2E37CDB723A3}" srcOrd="2" destOrd="0" presId="urn:microsoft.com/office/officeart/2005/8/layout/orgChart1"/>
    <dgm:cxn modelId="{94F0DEF0-80F8-4769-A834-7A13D7CC865A}" type="presParOf" srcId="{C0525768-B39E-4844-A80D-DF659EBF17F9}" destId="{25901587-9901-497A-A953-18646B529BF0}" srcOrd="4" destOrd="0" presId="urn:microsoft.com/office/officeart/2005/8/layout/orgChart1"/>
    <dgm:cxn modelId="{5DFF7FC1-892E-4A41-87E1-46A1EEBE2536}" type="presParOf" srcId="{C0525768-B39E-4844-A80D-DF659EBF17F9}" destId="{0FDF0211-6232-452A-9473-049BE3F08474}" srcOrd="5" destOrd="0" presId="urn:microsoft.com/office/officeart/2005/8/layout/orgChart1"/>
    <dgm:cxn modelId="{7BB1C274-F606-449C-9394-60235A8A244F}" type="presParOf" srcId="{0FDF0211-6232-452A-9473-049BE3F08474}" destId="{A6122A3F-5AF3-44D3-8853-C66514BA0E1E}" srcOrd="0" destOrd="0" presId="urn:microsoft.com/office/officeart/2005/8/layout/orgChart1"/>
    <dgm:cxn modelId="{E69A70ED-3231-4C15-94D7-2806A4DB601D}" type="presParOf" srcId="{A6122A3F-5AF3-44D3-8853-C66514BA0E1E}" destId="{23AB2E9A-1545-4B1B-B208-ED826E5627A7}" srcOrd="0" destOrd="0" presId="urn:microsoft.com/office/officeart/2005/8/layout/orgChart1"/>
    <dgm:cxn modelId="{CE877378-FFC8-4744-9C6F-F86EA7FED3C3}" type="presParOf" srcId="{A6122A3F-5AF3-44D3-8853-C66514BA0E1E}" destId="{C9BB0EF9-FBB1-4689-820D-2091ACAF1AE5}" srcOrd="1" destOrd="0" presId="urn:microsoft.com/office/officeart/2005/8/layout/orgChart1"/>
    <dgm:cxn modelId="{31DF21D3-B494-48CD-A703-E5016A9F3F96}" type="presParOf" srcId="{0FDF0211-6232-452A-9473-049BE3F08474}" destId="{98A28B8E-7177-45C8-8757-146A1CC4756F}" srcOrd="1" destOrd="0" presId="urn:microsoft.com/office/officeart/2005/8/layout/orgChart1"/>
    <dgm:cxn modelId="{50FA74D0-2B3E-4D25-8397-3BC3B3861F0A}" type="presParOf" srcId="{0FDF0211-6232-452A-9473-049BE3F08474}" destId="{6E7780BB-D436-4A36-B444-5C97F426ACD6}" srcOrd="2" destOrd="0" presId="urn:microsoft.com/office/officeart/2005/8/layout/orgChart1"/>
    <dgm:cxn modelId="{8E8D781F-A96D-4F81-B72A-987155E31AFA}" type="presParOf" srcId="{C0525768-B39E-4844-A80D-DF659EBF17F9}" destId="{203345C4-1454-499C-AAF6-F68419A14BEC}" srcOrd="6" destOrd="0" presId="urn:microsoft.com/office/officeart/2005/8/layout/orgChart1"/>
    <dgm:cxn modelId="{F362B807-F7DF-4B99-81AD-BB123D9F69FF}" type="presParOf" srcId="{C0525768-B39E-4844-A80D-DF659EBF17F9}" destId="{5E22C9C6-0EE2-4426-8142-5FFA4AB00CEC}" srcOrd="7" destOrd="0" presId="urn:microsoft.com/office/officeart/2005/8/layout/orgChart1"/>
    <dgm:cxn modelId="{6DB12039-6D96-45D2-A468-92DD96A1485B}" type="presParOf" srcId="{5E22C9C6-0EE2-4426-8142-5FFA4AB00CEC}" destId="{6466E4D8-924B-4C20-A1E0-BEAC9368D4F7}" srcOrd="0" destOrd="0" presId="urn:microsoft.com/office/officeart/2005/8/layout/orgChart1"/>
    <dgm:cxn modelId="{36EE15E7-B724-444C-85EB-67DD6DB6D4F7}" type="presParOf" srcId="{6466E4D8-924B-4C20-A1E0-BEAC9368D4F7}" destId="{F4804F91-613A-4881-8E2B-86855398C06C}" srcOrd="0" destOrd="0" presId="urn:microsoft.com/office/officeart/2005/8/layout/orgChart1"/>
    <dgm:cxn modelId="{149BBD92-D2BC-446C-88CB-D16CF423AE43}" type="presParOf" srcId="{6466E4D8-924B-4C20-A1E0-BEAC9368D4F7}" destId="{13FE28CA-1A88-41B4-96D0-A5848A5DC94D}" srcOrd="1" destOrd="0" presId="urn:microsoft.com/office/officeart/2005/8/layout/orgChart1"/>
    <dgm:cxn modelId="{DFD0E546-D35F-4E1C-9D4D-28CA062776F4}" type="presParOf" srcId="{5E22C9C6-0EE2-4426-8142-5FFA4AB00CEC}" destId="{8B6DB813-E01F-49D2-9977-2996704FB364}" srcOrd="1" destOrd="0" presId="urn:microsoft.com/office/officeart/2005/8/layout/orgChart1"/>
    <dgm:cxn modelId="{313A727F-93E9-4C1F-8091-34A50EC64D39}" type="presParOf" srcId="{5E22C9C6-0EE2-4426-8142-5FFA4AB00CEC}" destId="{406CDFE1-D4BB-4A66-9B8B-38CEFB651686}" srcOrd="2" destOrd="0" presId="urn:microsoft.com/office/officeart/2005/8/layout/orgChart1"/>
    <dgm:cxn modelId="{55C08159-CA86-4E0C-B77C-69CE927CCE0A}" type="presParOf" srcId="{C0525768-B39E-4844-A80D-DF659EBF17F9}" destId="{D505344E-81C7-4094-BCBE-E9DDE4634571}" srcOrd="8" destOrd="0" presId="urn:microsoft.com/office/officeart/2005/8/layout/orgChart1"/>
    <dgm:cxn modelId="{8DB2FE75-36A6-4800-9395-8FD0B27C04E1}" type="presParOf" srcId="{C0525768-B39E-4844-A80D-DF659EBF17F9}" destId="{727CE079-CF27-429B-84DC-80DCD87D9EC1}" srcOrd="9" destOrd="0" presId="urn:microsoft.com/office/officeart/2005/8/layout/orgChart1"/>
    <dgm:cxn modelId="{FEF2E200-6936-4D62-9783-C3E8C32FC56D}" type="presParOf" srcId="{727CE079-CF27-429B-84DC-80DCD87D9EC1}" destId="{B32CB201-934E-4EAB-A616-ABD73108B6B8}" srcOrd="0" destOrd="0" presId="urn:microsoft.com/office/officeart/2005/8/layout/orgChart1"/>
    <dgm:cxn modelId="{C6B3C370-F386-4E89-BCF8-847BC1ACF253}" type="presParOf" srcId="{B32CB201-934E-4EAB-A616-ABD73108B6B8}" destId="{5A27085D-E96C-47CA-8839-3C863142A67E}" srcOrd="0" destOrd="0" presId="urn:microsoft.com/office/officeart/2005/8/layout/orgChart1"/>
    <dgm:cxn modelId="{DB500AA4-C43F-43EB-81F2-1D46D7DAB0DB}" type="presParOf" srcId="{B32CB201-934E-4EAB-A616-ABD73108B6B8}" destId="{131C8B07-8E4C-4C03-AB5A-C937D119B71D}" srcOrd="1" destOrd="0" presId="urn:microsoft.com/office/officeart/2005/8/layout/orgChart1"/>
    <dgm:cxn modelId="{7BD8AE57-FF3C-4652-A518-50F52FA0671F}" type="presParOf" srcId="{727CE079-CF27-429B-84DC-80DCD87D9EC1}" destId="{3C67CEEC-1B5B-42CE-91CF-26EF6B3175A4}" srcOrd="1" destOrd="0" presId="urn:microsoft.com/office/officeart/2005/8/layout/orgChart1"/>
    <dgm:cxn modelId="{680543B0-98B0-44AA-8484-014704F1DB3C}" type="presParOf" srcId="{727CE079-CF27-429B-84DC-80DCD87D9EC1}" destId="{45061F60-5120-4C2F-ACE8-C7574B639622}" srcOrd="2" destOrd="0" presId="urn:microsoft.com/office/officeart/2005/8/layout/orgChart1"/>
    <dgm:cxn modelId="{B7044F38-CBFB-4C35-BB15-A29A7151F29C}" type="presParOf" srcId="{C0525768-B39E-4844-A80D-DF659EBF17F9}" destId="{171091B2-58C3-40BB-8B75-2E7AFA2DBBD8}" srcOrd="10" destOrd="0" presId="urn:microsoft.com/office/officeart/2005/8/layout/orgChart1"/>
    <dgm:cxn modelId="{94EB018B-B4CD-49A7-8835-BCB513F29623}" type="presParOf" srcId="{C0525768-B39E-4844-A80D-DF659EBF17F9}" destId="{040D8EE0-BA0F-407A-9DC7-01C09965A43D}" srcOrd="11" destOrd="0" presId="urn:microsoft.com/office/officeart/2005/8/layout/orgChart1"/>
    <dgm:cxn modelId="{F19D758E-7B9B-4A79-8923-49BF9C831DA9}" type="presParOf" srcId="{040D8EE0-BA0F-407A-9DC7-01C09965A43D}" destId="{52DA09D9-C751-468B-932A-A8B18A17DC08}" srcOrd="0" destOrd="0" presId="urn:microsoft.com/office/officeart/2005/8/layout/orgChart1"/>
    <dgm:cxn modelId="{07BFE4B6-AFDA-46E2-8487-6A0E4F9C81B4}" type="presParOf" srcId="{52DA09D9-C751-468B-932A-A8B18A17DC08}" destId="{F713C371-0CE9-4FE9-81F0-7252935CB458}" srcOrd="0" destOrd="0" presId="urn:microsoft.com/office/officeart/2005/8/layout/orgChart1"/>
    <dgm:cxn modelId="{6D132947-9FED-43B4-8D33-321AD86B79E4}" type="presParOf" srcId="{52DA09D9-C751-468B-932A-A8B18A17DC08}" destId="{603F7965-315C-4A2D-89F7-014565E7563B}" srcOrd="1" destOrd="0" presId="urn:microsoft.com/office/officeart/2005/8/layout/orgChart1"/>
    <dgm:cxn modelId="{BA3E421F-9523-4F87-8D68-4BADFEBD67E1}" type="presParOf" srcId="{040D8EE0-BA0F-407A-9DC7-01C09965A43D}" destId="{55FD3104-9D3A-49CB-99F1-0596ECAA5904}" srcOrd="1" destOrd="0" presId="urn:microsoft.com/office/officeart/2005/8/layout/orgChart1"/>
    <dgm:cxn modelId="{1E202CCA-C48A-43DD-A3DE-61F180AADC1E}" type="presParOf" srcId="{040D8EE0-BA0F-407A-9DC7-01C09965A43D}" destId="{28DE273C-5A42-4F80-A516-07B49EF5956D}" srcOrd="2" destOrd="0" presId="urn:microsoft.com/office/officeart/2005/8/layout/orgChart1"/>
    <dgm:cxn modelId="{6B258751-331A-462C-B45F-B31399B7FF5E}" type="presParOf" srcId="{C0525768-B39E-4844-A80D-DF659EBF17F9}" destId="{589D4ECE-E65D-4996-A52F-A91AB7AAF29D}" srcOrd="12" destOrd="0" presId="urn:microsoft.com/office/officeart/2005/8/layout/orgChart1"/>
    <dgm:cxn modelId="{607904C1-6320-48DE-8DF3-B98A6245515B}" type="presParOf" srcId="{C0525768-B39E-4844-A80D-DF659EBF17F9}" destId="{9AC02A3A-84C3-4E4A-B4B7-F3A012041AF0}" srcOrd="13" destOrd="0" presId="urn:microsoft.com/office/officeart/2005/8/layout/orgChart1"/>
    <dgm:cxn modelId="{E80154CC-94BE-4764-88B2-49F104ED57F7}" type="presParOf" srcId="{9AC02A3A-84C3-4E4A-B4B7-F3A012041AF0}" destId="{B4D5EA82-42C2-48CC-A5EB-25CBDF45D614}" srcOrd="0" destOrd="0" presId="urn:microsoft.com/office/officeart/2005/8/layout/orgChart1"/>
    <dgm:cxn modelId="{7C856D9F-BFA4-4741-A6C2-1E48C19AA50E}" type="presParOf" srcId="{B4D5EA82-42C2-48CC-A5EB-25CBDF45D614}" destId="{175983A7-DAE3-4602-81B3-3C2722127F96}" srcOrd="0" destOrd="0" presId="urn:microsoft.com/office/officeart/2005/8/layout/orgChart1"/>
    <dgm:cxn modelId="{D8D5BAD8-BE74-4DC3-82D1-C6D0175EF3FB}" type="presParOf" srcId="{B4D5EA82-42C2-48CC-A5EB-25CBDF45D614}" destId="{61697700-C051-4F16-A65E-EB34F03FEE8C}" srcOrd="1" destOrd="0" presId="urn:microsoft.com/office/officeart/2005/8/layout/orgChart1"/>
    <dgm:cxn modelId="{91A255AC-57D5-462A-8FEF-A462B0D31AFD}" type="presParOf" srcId="{9AC02A3A-84C3-4E4A-B4B7-F3A012041AF0}" destId="{B03ADB4A-6777-45FF-9C8E-8147644EBBE6}" srcOrd="1" destOrd="0" presId="urn:microsoft.com/office/officeart/2005/8/layout/orgChart1"/>
    <dgm:cxn modelId="{19E27B8F-9651-4936-887F-F37AD90CA56D}" type="presParOf" srcId="{9AC02A3A-84C3-4E4A-B4B7-F3A012041AF0}" destId="{634A7BDF-E36D-42C0-AAD6-C361D50AC5AB}" srcOrd="2" destOrd="0" presId="urn:microsoft.com/office/officeart/2005/8/layout/orgChart1"/>
    <dgm:cxn modelId="{A1A723E5-9CBF-4B87-A317-22FC6EDCAAA2}" type="presParOf" srcId="{C0525768-B39E-4844-A80D-DF659EBF17F9}" destId="{9AA4B45A-93D3-4AAE-9607-0C08421B96F2}" srcOrd="14" destOrd="0" presId="urn:microsoft.com/office/officeart/2005/8/layout/orgChart1"/>
    <dgm:cxn modelId="{427B2F45-FBF6-45FC-9992-4445B34D2FFD}" type="presParOf" srcId="{C0525768-B39E-4844-A80D-DF659EBF17F9}" destId="{BE35BE47-1027-4B00-B821-FF950C543DD5}" srcOrd="15" destOrd="0" presId="urn:microsoft.com/office/officeart/2005/8/layout/orgChart1"/>
    <dgm:cxn modelId="{C86F143D-C822-41DE-8691-F103D6ADA100}" type="presParOf" srcId="{BE35BE47-1027-4B00-B821-FF950C543DD5}" destId="{8B7A194D-8D78-479A-9FD6-1AA9EE72726E}" srcOrd="0" destOrd="0" presId="urn:microsoft.com/office/officeart/2005/8/layout/orgChart1"/>
    <dgm:cxn modelId="{4D9595B7-69DA-44AF-B168-D215EA412E63}" type="presParOf" srcId="{8B7A194D-8D78-479A-9FD6-1AA9EE72726E}" destId="{984C42A2-633A-4F93-8B8D-7AABE8ABA8F1}" srcOrd="0" destOrd="0" presId="urn:microsoft.com/office/officeart/2005/8/layout/orgChart1"/>
    <dgm:cxn modelId="{D0590014-7884-4D48-8B74-CB7622E841C1}" type="presParOf" srcId="{8B7A194D-8D78-479A-9FD6-1AA9EE72726E}" destId="{B438BD48-B7D5-4BE9-BDFB-FC6AAA3744FA}" srcOrd="1" destOrd="0" presId="urn:microsoft.com/office/officeart/2005/8/layout/orgChart1"/>
    <dgm:cxn modelId="{D7B49415-1FD4-4377-AD65-A18229D95884}" type="presParOf" srcId="{BE35BE47-1027-4B00-B821-FF950C543DD5}" destId="{671BB5DA-B451-4A23-BAE9-E04CAD673624}" srcOrd="1" destOrd="0" presId="urn:microsoft.com/office/officeart/2005/8/layout/orgChart1"/>
    <dgm:cxn modelId="{B4EA6240-4EE7-44CF-A9C0-D38A7D203904}" type="presParOf" srcId="{BE35BE47-1027-4B00-B821-FF950C543DD5}" destId="{438C5F11-3349-4131-A7AD-96B3AFEC3E0E}" srcOrd="2" destOrd="0" presId="urn:microsoft.com/office/officeart/2005/8/layout/orgChart1"/>
    <dgm:cxn modelId="{547715CB-119F-4CFC-A33B-2253C0F0B7B1}" type="presParOf" srcId="{4D9228C5-6675-440C-ADBD-5F50B05FE47D}" destId="{25786620-6A3D-43A5-A8A6-F34A9D2F3417}" srcOrd="2" destOrd="0" presId="urn:microsoft.com/office/officeart/2005/8/layout/orgChart1"/>
    <dgm:cxn modelId="{CB469F1F-0A1A-4B0F-B524-43C12B291DB6}" type="presParOf" srcId="{81FDE80E-8814-45E0-ABDE-53D0972D2827}" destId="{5EB695E7-12FF-42A5-9892-24FDAC094169}" srcOrd="2" destOrd="0" presId="urn:microsoft.com/office/officeart/2005/8/layout/orgChart1"/>
    <dgm:cxn modelId="{B016B0E2-3792-4581-9059-FE01A00BA7BC}" type="presParOf" srcId="{E9D1B2B2-57B9-4714-A05C-CE4F48538378}" destId="{2CCD7A47-3387-454C-AB08-A379711ACE54}" srcOrd="16" destOrd="0" presId="urn:microsoft.com/office/officeart/2005/8/layout/orgChart1"/>
    <dgm:cxn modelId="{4A41B986-91E2-4BAF-AD71-8BAA3996C6C9}" type="presParOf" srcId="{E9D1B2B2-57B9-4714-A05C-CE4F48538378}" destId="{1C3D6D2B-834C-4D6D-9C1B-0CB3F1185B06}" srcOrd="17" destOrd="0" presId="urn:microsoft.com/office/officeart/2005/8/layout/orgChart1"/>
    <dgm:cxn modelId="{A5CAFFF6-BAEC-4CD0-8DE4-E74756B7D9E3}" type="presParOf" srcId="{1C3D6D2B-834C-4D6D-9C1B-0CB3F1185B06}" destId="{B2419F10-D87E-48D7-BBED-5E46332A882C}" srcOrd="0" destOrd="0" presId="urn:microsoft.com/office/officeart/2005/8/layout/orgChart1"/>
    <dgm:cxn modelId="{10CF3866-872F-4368-BAC3-7C6503F8DD7E}" type="presParOf" srcId="{B2419F10-D87E-48D7-BBED-5E46332A882C}" destId="{D8FB360E-605D-4872-BBFC-664C038627C7}" srcOrd="0" destOrd="0" presId="urn:microsoft.com/office/officeart/2005/8/layout/orgChart1"/>
    <dgm:cxn modelId="{2EEED238-58F1-455D-9CC7-D854E0798622}" type="presParOf" srcId="{B2419F10-D87E-48D7-BBED-5E46332A882C}" destId="{C426EE82-CF60-4513-8720-68FDE8BD9C96}" srcOrd="1" destOrd="0" presId="urn:microsoft.com/office/officeart/2005/8/layout/orgChart1"/>
    <dgm:cxn modelId="{42B38A15-7DCE-49E4-95AA-7831A43EA751}" type="presParOf" srcId="{1C3D6D2B-834C-4D6D-9C1B-0CB3F1185B06}" destId="{7F7E5B7E-1604-4E27-932B-AC6C76941A19}" srcOrd="1" destOrd="0" presId="urn:microsoft.com/office/officeart/2005/8/layout/orgChart1"/>
    <dgm:cxn modelId="{30E37D55-E0CB-4E16-BFF9-41AD98AB0364}" type="presParOf" srcId="{7F7E5B7E-1604-4E27-932B-AC6C76941A19}" destId="{DFABF2FE-1001-4471-99C4-39AEB40386FC}" srcOrd="0" destOrd="0" presId="urn:microsoft.com/office/officeart/2005/8/layout/orgChart1"/>
    <dgm:cxn modelId="{1A52D27B-B093-4020-8F0D-595B6CE2CB90}" type="presParOf" srcId="{7F7E5B7E-1604-4E27-932B-AC6C76941A19}" destId="{E9DDD336-F1D2-4A67-BD22-06170BF93FCD}" srcOrd="1" destOrd="0" presId="urn:microsoft.com/office/officeart/2005/8/layout/orgChart1"/>
    <dgm:cxn modelId="{DCF7820D-40A7-450E-99CC-0A98A201B25F}" type="presParOf" srcId="{E9DDD336-F1D2-4A67-BD22-06170BF93FCD}" destId="{4729A1B8-98AA-4789-9D00-FF9B88321090}" srcOrd="0" destOrd="0" presId="urn:microsoft.com/office/officeart/2005/8/layout/orgChart1"/>
    <dgm:cxn modelId="{3021EAE0-C3ED-4FBE-9A17-9E6B1D87BF1D}" type="presParOf" srcId="{4729A1B8-98AA-4789-9D00-FF9B88321090}" destId="{C691DC81-4186-432D-BBD4-43F4F5BDCCBC}" srcOrd="0" destOrd="0" presId="urn:microsoft.com/office/officeart/2005/8/layout/orgChart1"/>
    <dgm:cxn modelId="{C7434D9F-18A7-42A3-9A52-A7F8C71CD3DA}" type="presParOf" srcId="{4729A1B8-98AA-4789-9D00-FF9B88321090}" destId="{8065C643-B60D-4EAE-A414-AF2FE28AF5BB}" srcOrd="1" destOrd="0" presId="urn:microsoft.com/office/officeart/2005/8/layout/orgChart1"/>
    <dgm:cxn modelId="{2754C1AD-B6C0-4FB0-A83C-77E6BE9E9187}" type="presParOf" srcId="{E9DDD336-F1D2-4A67-BD22-06170BF93FCD}" destId="{22D94386-1238-459D-87EC-28D6ABC28934}" srcOrd="1" destOrd="0" presId="urn:microsoft.com/office/officeart/2005/8/layout/orgChart1"/>
    <dgm:cxn modelId="{B27FAFF5-AA01-4165-AD2E-866ACFF2C42A}" type="presParOf" srcId="{22D94386-1238-459D-87EC-28D6ABC28934}" destId="{44AD4DE5-94B2-46FE-BF06-234131F105B7}" srcOrd="0" destOrd="0" presId="urn:microsoft.com/office/officeart/2005/8/layout/orgChart1"/>
    <dgm:cxn modelId="{FCED39C9-4B1D-4BC1-8872-CC217B0DEEC0}" type="presParOf" srcId="{22D94386-1238-459D-87EC-28D6ABC28934}" destId="{A686EF73-A021-49E5-AB8C-98EF4A1DF837}" srcOrd="1" destOrd="0" presId="urn:microsoft.com/office/officeart/2005/8/layout/orgChart1"/>
    <dgm:cxn modelId="{A7EF152D-25E3-4457-AEB9-E8BDDDCD6540}" type="presParOf" srcId="{A686EF73-A021-49E5-AB8C-98EF4A1DF837}" destId="{9F903988-D9EB-451A-ADEB-CB674A11E8C2}" srcOrd="0" destOrd="0" presId="urn:microsoft.com/office/officeart/2005/8/layout/orgChart1"/>
    <dgm:cxn modelId="{328FDA70-2586-4B3A-8C75-F1DEDFE231CB}" type="presParOf" srcId="{9F903988-D9EB-451A-ADEB-CB674A11E8C2}" destId="{A6F0619E-4EFE-4D65-BBFA-B36D0AF58A16}" srcOrd="0" destOrd="0" presId="urn:microsoft.com/office/officeart/2005/8/layout/orgChart1"/>
    <dgm:cxn modelId="{F895713E-641A-4B67-8783-E65382C6AFDC}" type="presParOf" srcId="{9F903988-D9EB-451A-ADEB-CB674A11E8C2}" destId="{4C8C6B17-07BC-49F4-A27D-BE492C353C05}" srcOrd="1" destOrd="0" presId="urn:microsoft.com/office/officeart/2005/8/layout/orgChart1"/>
    <dgm:cxn modelId="{8C52B14B-D538-44FF-A772-68A8AA7EBF83}" type="presParOf" srcId="{A686EF73-A021-49E5-AB8C-98EF4A1DF837}" destId="{ECEE2BBC-DF6A-4EDA-B0D9-4CB61D350246}" srcOrd="1" destOrd="0" presId="urn:microsoft.com/office/officeart/2005/8/layout/orgChart1"/>
    <dgm:cxn modelId="{B039A75E-3F18-4753-A115-0E046F20D236}" type="presParOf" srcId="{A686EF73-A021-49E5-AB8C-98EF4A1DF837}" destId="{CED2FB4B-86B2-4AA7-A58C-02ECC4D1E0C4}" srcOrd="2" destOrd="0" presId="urn:microsoft.com/office/officeart/2005/8/layout/orgChart1"/>
    <dgm:cxn modelId="{6AC0F086-950E-4BC5-B6CC-CC1C038E61B7}" type="presParOf" srcId="{22D94386-1238-459D-87EC-28D6ABC28934}" destId="{AB53139F-B1F9-4D41-83FF-3D8887227798}" srcOrd="2" destOrd="0" presId="urn:microsoft.com/office/officeart/2005/8/layout/orgChart1"/>
    <dgm:cxn modelId="{D124FA88-362A-4502-9A7D-E422D7D5C99F}" type="presParOf" srcId="{22D94386-1238-459D-87EC-28D6ABC28934}" destId="{ABE202FC-F689-4D0A-8CA3-E328241675B4}" srcOrd="3" destOrd="0" presId="urn:microsoft.com/office/officeart/2005/8/layout/orgChart1"/>
    <dgm:cxn modelId="{F8772C5E-E390-488B-8553-13892F82A6FE}" type="presParOf" srcId="{ABE202FC-F689-4D0A-8CA3-E328241675B4}" destId="{AC547A6D-52B9-43F4-98F6-279CBB935ADF}" srcOrd="0" destOrd="0" presId="urn:microsoft.com/office/officeart/2005/8/layout/orgChart1"/>
    <dgm:cxn modelId="{EFD40654-997C-4F13-969E-DC92912F2B19}" type="presParOf" srcId="{AC547A6D-52B9-43F4-98F6-279CBB935ADF}" destId="{DB667B6F-F73A-4FD7-AD03-405A812C0A52}" srcOrd="0" destOrd="0" presId="urn:microsoft.com/office/officeart/2005/8/layout/orgChart1"/>
    <dgm:cxn modelId="{52B2446B-DB0A-48F2-8F6B-530AB83CF1C4}" type="presParOf" srcId="{AC547A6D-52B9-43F4-98F6-279CBB935ADF}" destId="{208B7BA0-0A27-4C5B-ABC8-A502AFB7FD2A}" srcOrd="1" destOrd="0" presId="urn:microsoft.com/office/officeart/2005/8/layout/orgChart1"/>
    <dgm:cxn modelId="{105DDEA1-D9F1-4724-A05A-74F8341B859A}" type="presParOf" srcId="{ABE202FC-F689-4D0A-8CA3-E328241675B4}" destId="{66CF3B91-1781-4CA4-804D-FDECD40F0DC2}" srcOrd="1" destOrd="0" presId="urn:microsoft.com/office/officeart/2005/8/layout/orgChart1"/>
    <dgm:cxn modelId="{0628615A-A337-4455-B3C9-96CB66FCFA25}" type="presParOf" srcId="{ABE202FC-F689-4D0A-8CA3-E328241675B4}" destId="{5F8F1CCF-0D0A-487D-A5E5-83418CD6F211}" srcOrd="2" destOrd="0" presId="urn:microsoft.com/office/officeart/2005/8/layout/orgChart1"/>
    <dgm:cxn modelId="{2A83CC9B-1EB7-4607-80B4-A901C3687574}" type="presParOf" srcId="{22D94386-1238-459D-87EC-28D6ABC28934}" destId="{CA498302-4F85-431C-B6B0-8ECA92C1ECCB}" srcOrd="4" destOrd="0" presId="urn:microsoft.com/office/officeart/2005/8/layout/orgChart1"/>
    <dgm:cxn modelId="{52450535-A7A1-4FD3-AC87-6921BDCBA9FB}" type="presParOf" srcId="{22D94386-1238-459D-87EC-28D6ABC28934}" destId="{E40F63D3-8CB3-4248-B97F-AB25AD92AE23}" srcOrd="5" destOrd="0" presId="urn:microsoft.com/office/officeart/2005/8/layout/orgChart1"/>
    <dgm:cxn modelId="{1B3EC54F-9EB1-413F-AAC8-EFE6AFF458E6}" type="presParOf" srcId="{E40F63D3-8CB3-4248-B97F-AB25AD92AE23}" destId="{002088E6-3699-43B4-AFD7-34C16479BB61}" srcOrd="0" destOrd="0" presId="urn:microsoft.com/office/officeart/2005/8/layout/orgChart1"/>
    <dgm:cxn modelId="{3E18602C-711A-4332-8F33-2185D1AB5786}" type="presParOf" srcId="{002088E6-3699-43B4-AFD7-34C16479BB61}" destId="{CD6702D7-E87A-41E5-8332-ABFE02010822}" srcOrd="0" destOrd="0" presId="urn:microsoft.com/office/officeart/2005/8/layout/orgChart1"/>
    <dgm:cxn modelId="{F3AF0118-F7B3-4F3E-97FF-BDFD370C1CB5}" type="presParOf" srcId="{002088E6-3699-43B4-AFD7-34C16479BB61}" destId="{F9AE75D8-CD57-4873-ADC1-E68D5558CA51}" srcOrd="1" destOrd="0" presId="urn:microsoft.com/office/officeart/2005/8/layout/orgChart1"/>
    <dgm:cxn modelId="{E25B112B-B11A-40D5-B3BB-F4F7DD221BC6}" type="presParOf" srcId="{E40F63D3-8CB3-4248-B97F-AB25AD92AE23}" destId="{FEAAF652-DC11-466A-BE8B-CC2A03DD34D4}" srcOrd="1" destOrd="0" presId="urn:microsoft.com/office/officeart/2005/8/layout/orgChart1"/>
    <dgm:cxn modelId="{A7387FED-7BEA-49AF-A1B4-FEDBE7429913}" type="presParOf" srcId="{E40F63D3-8CB3-4248-B97F-AB25AD92AE23}" destId="{CA6BC025-2B6B-49E4-B0FA-EABD9CAB99A1}" srcOrd="2" destOrd="0" presId="urn:microsoft.com/office/officeart/2005/8/layout/orgChart1"/>
    <dgm:cxn modelId="{8CF5EC92-BB91-42EA-AAB7-065B03407D7C}" type="presParOf" srcId="{22D94386-1238-459D-87EC-28D6ABC28934}" destId="{7A2EB99B-0EEE-47AC-847C-C90F9035B314}" srcOrd="6" destOrd="0" presId="urn:microsoft.com/office/officeart/2005/8/layout/orgChart1"/>
    <dgm:cxn modelId="{E9E89AC1-468B-4835-86E1-B6104B408F21}" type="presParOf" srcId="{22D94386-1238-459D-87EC-28D6ABC28934}" destId="{E2CFF917-4951-4CEC-89A1-4312EAE0CA98}" srcOrd="7" destOrd="0" presId="urn:microsoft.com/office/officeart/2005/8/layout/orgChart1"/>
    <dgm:cxn modelId="{B9E6798C-CA84-4261-8B2F-AE08CD306A6B}" type="presParOf" srcId="{E2CFF917-4951-4CEC-89A1-4312EAE0CA98}" destId="{60D8DB39-27D0-4C2B-B1F3-5899D272A8D0}" srcOrd="0" destOrd="0" presId="urn:microsoft.com/office/officeart/2005/8/layout/orgChart1"/>
    <dgm:cxn modelId="{38618F39-38BD-4905-9A2B-81E19B9D931B}" type="presParOf" srcId="{60D8DB39-27D0-4C2B-B1F3-5899D272A8D0}" destId="{3E978BF2-84C5-45CF-8B65-5A29D6FF49CC}" srcOrd="0" destOrd="0" presId="urn:microsoft.com/office/officeart/2005/8/layout/orgChart1"/>
    <dgm:cxn modelId="{550FB3F3-0B1B-43BD-8E95-5C6E7D758D35}" type="presParOf" srcId="{60D8DB39-27D0-4C2B-B1F3-5899D272A8D0}" destId="{7A77E589-2178-4C01-88F2-F7ABDAE1621E}" srcOrd="1" destOrd="0" presId="urn:microsoft.com/office/officeart/2005/8/layout/orgChart1"/>
    <dgm:cxn modelId="{6CBE89C4-F733-4D19-93B0-0F77DB3920BB}" type="presParOf" srcId="{E2CFF917-4951-4CEC-89A1-4312EAE0CA98}" destId="{03F50309-F85E-4AE6-8243-95FB078E9B35}" srcOrd="1" destOrd="0" presId="urn:microsoft.com/office/officeart/2005/8/layout/orgChart1"/>
    <dgm:cxn modelId="{F7B9EF55-FADD-44E8-AEE9-3E0BB9C4F550}" type="presParOf" srcId="{E2CFF917-4951-4CEC-89A1-4312EAE0CA98}" destId="{A15B50DD-B0D8-4F9A-AE30-5055007E5CCA}" srcOrd="2" destOrd="0" presId="urn:microsoft.com/office/officeart/2005/8/layout/orgChart1"/>
    <dgm:cxn modelId="{C5181BFF-273E-40B5-BB4E-63D1DADCD8C3}" type="presParOf" srcId="{22D94386-1238-459D-87EC-28D6ABC28934}" destId="{CA26927C-C1CA-4703-9EC7-FD9C1BF96C42}" srcOrd="8" destOrd="0" presId="urn:microsoft.com/office/officeart/2005/8/layout/orgChart1"/>
    <dgm:cxn modelId="{D19B65B4-679C-46FF-BA83-42384914683E}" type="presParOf" srcId="{22D94386-1238-459D-87EC-28D6ABC28934}" destId="{3D319476-E66B-4876-804E-4DAA88A75F79}" srcOrd="9" destOrd="0" presId="urn:microsoft.com/office/officeart/2005/8/layout/orgChart1"/>
    <dgm:cxn modelId="{DA6CB9C2-A9C2-4A23-9F58-A35FC3CC0385}" type="presParOf" srcId="{3D319476-E66B-4876-804E-4DAA88A75F79}" destId="{E5A1C466-22AC-4C9D-A8DC-6CA8A6D16786}" srcOrd="0" destOrd="0" presId="urn:microsoft.com/office/officeart/2005/8/layout/orgChart1"/>
    <dgm:cxn modelId="{916DE4E9-9DD2-4165-9843-03958769D941}" type="presParOf" srcId="{E5A1C466-22AC-4C9D-A8DC-6CA8A6D16786}" destId="{EF495979-EC7B-46D2-BFEB-798CDA9329EF}" srcOrd="0" destOrd="0" presId="urn:microsoft.com/office/officeart/2005/8/layout/orgChart1"/>
    <dgm:cxn modelId="{2256D384-2156-4927-8573-8010DB993C0C}" type="presParOf" srcId="{E5A1C466-22AC-4C9D-A8DC-6CA8A6D16786}" destId="{4B9843DC-3537-45C5-AD4C-A65C8A3B11C1}" srcOrd="1" destOrd="0" presId="urn:microsoft.com/office/officeart/2005/8/layout/orgChart1"/>
    <dgm:cxn modelId="{357C0F1F-EFB3-48FB-A2B1-91105CD49908}" type="presParOf" srcId="{3D319476-E66B-4876-804E-4DAA88A75F79}" destId="{DEA8AD0A-4FC5-4B32-87A5-BE5AB40141D6}" srcOrd="1" destOrd="0" presId="urn:microsoft.com/office/officeart/2005/8/layout/orgChart1"/>
    <dgm:cxn modelId="{4C3EA2D3-2AC7-4B84-927D-D33F4BEBED47}" type="presParOf" srcId="{3D319476-E66B-4876-804E-4DAA88A75F79}" destId="{000063BE-DAAB-4584-AB58-394092125983}" srcOrd="2" destOrd="0" presId="urn:microsoft.com/office/officeart/2005/8/layout/orgChart1"/>
    <dgm:cxn modelId="{C21D7343-8BC4-4442-B673-C81E1CE06ABD}" type="presParOf" srcId="{22D94386-1238-459D-87EC-28D6ABC28934}" destId="{5B56EC23-F4EA-4C36-9648-16E03E551F79}" srcOrd="10" destOrd="0" presId="urn:microsoft.com/office/officeart/2005/8/layout/orgChart1"/>
    <dgm:cxn modelId="{5D3D7663-31C7-4DDD-9F9C-FFDFCFE1A6CF}" type="presParOf" srcId="{22D94386-1238-459D-87EC-28D6ABC28934}" destId="{551F7A36-E03C-4E7B-AF8A-B9646DBC61CA}" srcOrd="11" destOrd="0" presId="urn:microsoft.com/office/officeart/2005/8/layout/orgChart1"/>
    <dgm:cxn modelId="{CFAF15B2-8F67-44BE-8CD4-1070DB870646}" type="presParOf" srcId="{551F7A36-E03C-4E7B-AF8A-B9646DBC61CA}" destId="{3907B7AA-8440-43FD-8FCC-08559B75E86B}" srcOrd="0" destOrd="0" presId="urn:microsoft.com/office/officeart/2005/8/layout/orgChart1"/>
    <dgm:cxn modelId="{1C7F01B0-2352-4CA1-8F9E-1281351F1E80}" type="presParOf" srcId="{3907B7AA-8440-43FD-8FCC-08559B75E86B}" destId="{D95A4C27-4E0C-4300-94E8-73244C142CC0}" srcOrd="0" destOrd="0" presId="urn:microsoft.com/office/officeart/2005/8/layout/orgChart1"/>
    <dgm:cxn modelId="{4EE93D9B-769B-40E1-BF16-4B307460AF01}" type="presParOf" srcId="{3907B7AA-8440-43FD-8FCC-08559B75E86B}" destId="{5308A49C-92A9-487D-AE9F-2FC93A6F36A0}" srcOrd="1" destOrd="0" presId="urn:microsoft.com/office/officeart/2005/8/layout/orgChart1"/>
    <dgm:cxn modelId="{6A2DCBE0-D593-4EE1-9D8F-1A40596D45B0}" type="presParOf" srcId="{551F7A36-E03C-4E7B-AF8A-B9646DBC61CA}" destId="{7EE5F2FD-44CA-4083-864E-09EA84709243}" srcOrd="1" destOrd="0" presId="urn:microsoft.com/office/officeart/2005/8/layout/orgChart1"/>
    <dgm:cxn modelId="{31AA8273-E90F-40DD-A659-1298E388E41E}" type="presParOf" srcId="{551F7A36-E03C-4E7B-AF8A-B9646DBC61CA}" destId="{5AE3963C-123D-403E-B543-0A8635674623}" srcOrd="2" destOrd="0" presId="urn:microsoft.com/office/officeart/2005/8/layout/orgChart1"/>
    <dgm:cxn modelId="{B3A5DD54-3E79-4208-8C31-62D3FAD396C6}" type="presParOf" srcId="{22D94386-1238-459D-87EC-28D6ABC28934}" destId="{875614B0-9B31-47AF-BB10-FE9FC1A91E94}" srcOrd="12" destOrd="0" presId="urn:microsoft.com/office/officeart/2005/8/layout/orgChart1"/>
    <dgm:cxn modelId="{E40C2508-83E0-4D41-8249-1F1F65C3F1DA}" type="presParOf" srcId="{22D94386-1238-459D-87EC-28D6ABC28934}" destId="{D4A2239F-01E2-42EF-852D-EEB72B2E02FF}" srcOrd="13" destOrd="0" presId="urn:microsoft.com/office/officeart/2005/8/layout/orgChart1"/>
    <dgm:cxn modelId="{3A485B34-F8FC-4766-AB9B-9A55D29D0467}" type="presParOf" srcId="{D4A2239F-01E2-42EF-852D-EEB72B2E02FF}" destId="{C615F6F0-F7C5-4EDB-88DC-CD455D66A783}" srcOrd="0" destOrd="0" presId="urn:microsoft.com/office/officeart/2005/8/layout/orgChart1"/>
    <dgm:cxn modelId="{34723439-22C7-4191-BFCE-CA096C28EE3C}" type="presParOf" srcId="{C615F6F0-F7C5-4EDB-88DC-CD455D66A783}" destId="{7AE23AA0-9E53-4E74-BF3D-EE378408D1E1}" srcOrd="0" destOrd="0" presId="urn:microsoft.com/office/officeart/2005/8/layout/orgChart1"/>
    <dgm:cxn modelId="{D0067F06-1CB9-4CB7-A518-0C7F05336ADC}" type="presParOf" srcId="{C615F6F0-F7C5-4EDB-88DC-CD455D66A783}" destId="{5DC6974E-9084-49AA-92B0-45F33EEE1D86}" srcOrd="1" destOrd="0" presId="urn:microsoft.com/office/officeart/2005/8/layout/orgChart1"/>
    <dgm:cxn modelId="{AE418CD4-BB19-4593-BEA4-6C49B7D124BE}" type="presParOf" srcId="{D4A2239F-01E2-42EF-852D-EEB72B2E02FF}" destId="{79AFBFE0-5266-47F6-B322-95F6E04BAF70}" srcOrd="1" destOrd="0" presId="urn:microsoft.com/office/officeart/2005/8/layout/orgChart1"/>
    <dgm:cxn modelId="{4421C9E1-1611-4598-9D38-96382953C2F3}" type="presParOf" srcId="{D4A2239F-01E2-42EF-852D-EEB72B2E02FF}" destId="{16004338-BC6F-4D1B-9730-CEA00A513CBB}" srcOrd="2" destOrd="0" presId="urn:microsoft.com/office/officeart/2005/8/layout/orgChart1"/>
    <dgm:cxn modelId="{2B4B436C-15EA-405B-A652-084883B420C6}" type="presParOf" srcId="{E9DDD336-F1D2-4A67-BD22-06170BF93FCD}" destId="{6718E05E-F41B-414F-A66B-0C219156E2D9}" srcOrd="2" destOrd="0" presId="urn:microsoft.com/office/officeart/2005/8/layout/orgChart1"/>
    <dgm:cxn modelId="{0042BDD5-FDCB-4947-B627-B44DC3AA5CC4}" type="presParOf" srcId="{1C3D6D2B-834C-4D6D-9C1B-0CB3F1185B06}" destId="{BAC57373-3CD2-4696-A10F-B0D6F9F038B1}" srcOrd="2" destOrd="0" presId="urn:microsoft.com/office/officeart/2005/8/layout/orgChart1"/>
    <dgm:cxn modelId="{36C6B23D-62A8-47D4-BFF3-A59D454D06E4}" type="presParOf" srcId="{E9D1B2B2-57B9-4714-A05C-CE4F48538378}" destId="{999D94B6-9585-489F-81F5-BD8A91D69C2B}" srcOrd="18" destOrd="0" presId="urn:microsoft.com/office/officeart/2005/8/layout/orgChart1"/>
    <dgm:cxn modelId="{2A4D2DE5-85FC-4EDD-A003-9D38BFC95FD5}" type="presParOf" srcId="{E9D1B2B2-57B9-4714-A05C-CE4F48538378}" destId="{A045B699-3703-4689-9742-842A7F929FC9}" srcOrd="19" destOrd="0" presId="urn:microsoft.com/office/officeart/2005/8/layout/orgChart1"/>
    <dgm:cxn modelId="{CE445E77-09C8-4159-915B-5165B26C477F}" type="presParOf" srcId="{A045B699-3703-4689-9742-842A7F929FC9}" destId="{0030B063-0E12-4F4B-BFD4-DE7A6FECAB25}" srcOrd="0" destOrd="0" presId="urn:microsoft.com/office/officeart/2005/8/layout/orgChart1"/>
    <dgm:cxn modelId="{F0F92AFD-C061-451D-923E-1E227BBDA012}" type="presParOf" srcId="{0030B063-0E12-4F4B-BFD4-DE7A6FECAB25}" destId="{177C82B1-DB44-499D-BC44-076E7323A026}" srcOrd="0" destOrd="0" presId="urn:microsoft.com/office/officeart/2005/8/layout/orgChart1"/>
    <dgm:cxn modelId="{8A7C2FAB-51F0-4F34-85D6-A0256BF7F3B2}" type="presParOf" srcId="{0030B063-0E12-4F4B-BFD4-DE7A6FECAB25}" destId="{A051C0BC-639C-4F27-8C35-5B1B1AC23707}" srcOrd="1" destOrd="0" presId="urn:microsoft.com/office/officeart/2005/8/layout/orgChart1"/>
    <dgm:cxn modelId="{B85C8CFF-AB07-440F-8194-E5685DCD499A}" type="presParOf" srcId="{A045B699-3703-4689-9742-842A7F929FC9}" destId="{845B0D4A-6DD8-40B9-B2BA-68955B7C0A5C}" srcOrd="1" destOrd="0" presId="urn:microsoft.com/office/officeart/2005/8/layout/orgChart1"/>
    <dgm:cxn modelId="{D5167CEA-DB6E-4CF6-A3D7-70F7926493B4}" type="presParOf" srcId="{845B0D4A-6DD8-40B9-B2BA-68955B7C0A5C}" destId="{E6236AED-68E4-45B8-858D-B7AE503EF7EE}" srcOrd="0" destOrd="0" presId="urn:microsoft.com/office/officeart/2005/8/layout/orgChart1"/>
    <dgm:cxn modelId="{4B7F60C0-C25A-49E9-9D4D-117DA0163DC9}" type="presParOf" srcId="{845B0D4A-6DD8-40B9-B2BA-68955B7C0A5C}" destId="{98355452-65BE-4EE1-8D86-664209616D82}" srcOrd="1" destOrd="0" presId="urn:microsoft.com/office/officeart/2005/8/layout/orgChart1"/>
    <dgm:cxn modelId="{10EFA46F-FBC6-43E3-8CD2-1C4ECFAEAAB3}" type="presParOf" srcId="{98355452-65BE-4EE1-8D86-664209616D82}" destId="{B183F858-B7DB-4039-AEDF-AF8D7C1BCC9C}" srcOrd="0" destOrd="0" presId="urn:microsoft.com/office/officeart/2005/8/layout/orgChart1"/>
    <dgm:cxn modelId="{CD82CAFD-6FD8-4BE9-B3B3-A4A6B231A950}" type="presParOf" srcId="{B183F858-B7DB-4039-AEDF-AF8D7C1BCC9C}" destId="{8C869E70-5BEA-46F4-BBC6-D01D55ABE060}" srcOrd="0" destOrd="0" presId="urn:microsoft.com/office/officeart/2005/8/layout/orgChart1"/>
    <dgm:cxn modelId="{B3CA0288-8F9D-419B-B13E-9675C325086D}" type="presParOf" srcId="{B183F858-B7DB-4039-AEDF-AF8D7C1BCC9C}" destId="{59F0A33C-5B48-4730-BA8D-3EA55FD84150}" srcOrd="1" destOrd="0" presId="urn:microsoft.com/office/officeart/2005/8/layout/orgChart1"/>
    <dgm:cxn modelId="{6FEA5A1F-7EDE-49C2-A278-88EBD127C471}" type="presParOf" srcId="{98355452-65BE-4EE1-8D86-664209616D82}" destId="{16CE845A-5AA5-4E67-AB8B-6FBF295885A1}" srcOrd="1" destOrd="0" presId="urn:microsoft.com/office/officeart/2005/8/layout/orgChart1"/>
    <dgm:cxn modelId="{B37E0C7F-0FD7-4E2C-864A-0413A3BBC7FB}" type="presParOf" srcId="{16CE845A-5AA5-4E67-AB8B-6FBF295885A1}" destId="{5090043A-115E-4C37-A500-B6E124F61FFD}" srcOrd="0" destOrd="0" presId="urn:microsoft.com/office/officeart/2005/8/layout/orgChart1"/>
    <dgm:cxn modelId="{539912E2-2EBD-4A3E-96E8-DC6CE23C8F80}" type="presParOf" srcId="{16CE845A-5AA5-4E67-AB8B-6FBF295885A1}" destId="{5DE500C3-C4EF-4503-A492-9A216BA125E5}" srcOrd="1" destOrd="0" presId="urn:microsoft.com/office/officeart/2005/8/layout/orgChart1"/>
    <dgm:cxn modelId="{A7D4AE27-3AC1-4A65-84B9-E57065176FCF}" type="presParOf" srcId="{5DE500C3-C4EF-4503-A492-9A216BA125E5}" destId="{0799350D-6FA6-430A-8AF9-EEFC9D8E4223}" srcOrd="0" destOrd="0" presId="urn:microsoft.com/office/officeart/2005/8/layout/orgChart1"/>
    <dgm:cxn modelId="{B96C18D3-69F2-4023-B2E9-A92138595573}" type="presParOf" srcId="{0799350D-6FA6-430A-8AF9-EEFC9D8E4223}" destId="{444FA330-CE1C-4707-9B40-C9C5C0F05AF9}" srcOrd="0" destOrd="0" presId="urn:microsoft.com/office/officeart/2005/8/layout/orgChart1"/>
    <dgm:cxn modelId="{4F69F957-C698-44D2-95E9-96D6D34EA3F3}" type="presParOf" srcId="{0799350D-6FA6-430A-8AF9-EEFC9D8E4223}" destId="{94315555-ABFC-439D-BB59-D281B74CD4D9}" srcOrd="1" destOrd="0" presId="urn:microsoft.com/office/officeart/2005/8/layout/orgChart1"/>
    <dgm:cxn modelId="{BD5D19B2-F8C1-4A06-BB75-AD9B9BA1217E}" type="presParOf" srcId="{5DE500C3-C4EF-4503-A492-9A216BA125E5}" destId="{F7F0639A-C07B-49D7-8961-6112EE174D76}" srcOrd="1" destOrd="0" presId="urn:microsoft.com/office/officeart/2005/8/layout/orgChart1"/>
    <dgm:cxn modelId="{F3396B22-9BF8-4294-8136-5CBC201BBA71}" type="presParOf" srcId="{5DE500C3-C4EF-4503-A492-9A216BA125E5}" destId="{C27D9014-01F5-4853-B813-192ED5684927}" srcOrd="2" destOrd="0" presId="urn:microsoft.com/office/officeart/2005/8/layout/orgChart1"/>
    <dgm:cxn modelId="{3C206EA7-CEBF-41F3-AC30-4AD3AD7589B8}" type="presParOf" srcId="{16CE845A-5AA5-4E67-AB8B-6FBF295885A1}" destId="{DA2C5581-F429-4A51-B5E9-DB3AB38B0F70}" srcOrd="2" destOrd="0" presId="urn:microsoft.com/office/officeart/2005/8/layout/orgChart1"/>
    <dgm:cxn modelId="{26C59713-05D6-40CF-B278-49A133895A38}" type="presParOf" srcId="{16CE845A-5AA5-4E67-AB8B-6FBF295885A1}" destId="{098F5F32-19A0-48C2-80D9-596F93B07800}" srcOrd="3" destOrd="0" presId="urn:microsoft.com/office/officeart/2005/8/layout/orgChart1"/>
    <dgm:cxn modelId="{2218D97C-18B7-48C6-82B7-A5B882491F32}" type="presParOf" srcId="{098F5F32-19A0-48C2-80D9-596F93B07800}" destId="{11296598-64E2-4F88-95BC-4D5154746154}" srcOrd="0" destOrd="0" presId="urn:microsoft.com/office/officeart/2005/8/layout/orgChart1"/>
    <dgm:cxn modelId="{81236499-A9B2-4496-8D5B-E4246175CA3C}" type="presParOf" srcId="{11296598-64E2-4F88-95BC-4D5154746154}" destId="{1ED5C25A-32B1-4006-8C53-91F3D064629E}" srcOrd="0" destOrd="0" presId="urn:microsoft.com/office/officeart/2005/8/layout/orgChart1"/>
    <dgm:cxn modelId="{1E32D27A-9D75-4120-B284-3C71A6A77066}" type="presParOf" srcId="{11296598-64E2-4F88-95BC-4D5154746154}" destId="{BACA15B0-4EA3-441B-BFFD-647F1758811C}" srcOrd="1" destOrd="0" presId="urn:microsoft.com/office/officeart/2005/8/layout/orgChart1"/>
    <dgm:cxn modelId="{F4A5EDA9-3083-4B78-8EB3-6B846D3C3BD9}" type="presParOf" srcId="{098F5F32-19A0-48C2-80D9-596F93B07800}" destId="{1A8BDF45-ED67-4F79-AC77-9A100D60B351}" srcOrd="1" destOrd="0" presId="urn:microsoft.com/office/officeart/2005/8/layout/orgChart1"/>
    <dgm:cxn modelId="{1DDD0581-8D10-4AC7-9B3E-F4DBF0E9DC32}" type="presParOf" srcId="{098F5F32-19A0-48C2-80D9-596F93B07800}" destId="{5A4B4C02-40F5-4304-BC35-E7CAF27CFCBA}" srcOrd="2" destOrd="0" presId="urn:microsoft.com/office/officeart/2005/8/layout/orgChart1"/>
    <dgm:cxn modelId="{F6D7377E-10F7-4182-A095-F919D79B3AC8}" type="presParOf" srcId="{16CE845A-5AA5-4E67-AB8B-6FBF295885A1}" destId="{07932460-0A94-4F99-AE08-BAF2230C0164}" srcOrd="4" destOrd="0" presId="urn:microsoft.com/office/officeart/2005/8/layout/orgChart1"/>
    <dgm:cxn modelId="{3992BC7F-C2A4-49B2-8FAB-60DB77FCFD1E}" type="presParOf" srcId="{16CE845A-5AA5-4E67-AB8B-6FBF295885A1}" destId="{A81FC705-A9C3-4DFC-B099-3CD04A06B97E}" srcOrd="5" destOrd="0" presId="urn:microsoft.com/office/officeart/2005/8/layout/orgChart1"/>
    <dgm:cxn modelId="{0043F895-A599-4E47-A5AD-1F50C1C2C5BF}" type="presParOf" srcId="{A81FC705-A9C3-4DFC-B099-3CD04A06B97E}" destId="{34815A3D-B221-4CE1-B501-F0C0ECF5A2D3}" srcOrd="0" destOrd="0" presId="urn:microsoft.com/office/officeart/2005/8/layout/orgChart1"/>
    <dgm:cxn modelId="{5C673E8B-2B97-4692-9330-4CD574095F6F}" type="presParOf" srcId="{34815A3D-B221-4CE1-B501-F0C0ECF5A2D3}" destId="{579CA864-99EA-40F7-85E5-BD021AAFBCA8}" srcOrd="0" destOrd="0" presId="urn:microsoft.com/office/officeart/2005/8/layout/orgChart1"/>
    <dgm:cxn modelId="{35DE19D0-8C0A-453D-BAFB-076E86411593}" type="presParOf" srcId="{34815A3D-B221-4CE1-B501-F0C0ECF5A2D3}" destId="{65B1607D-47A4-4919-A540-071AE003C0BA}" srcOrd="1" destOrd="0" presId="urn:microsoft.com/office/officeart/2005/8/layout/orgChart1"/>
    <dgm:cxn modelId="{8CC8F139-4BF6-422F-913C-477E53A0AECF}" type="presParOf" srcId="{A81FC705-A9C3-4DFC-B099-3CD04A06B97E}" destId="{57990AB9-C6FA-452F-B48E-1719B3FB2928}" srcOrd="1" destOrd="0" presId="urn:microsoft.com/office/officeart/2005/8/layout/orgChart1"/>
    <dgm:cxn modelId="{2E59664B-2979-45A8-BB92-F843AAAC33A5}" type="presParOf" srcId="{A81FC705-A9C3-4DFC-B099-3CD04A06B97E}" destId="{6F93B0ED-2B44-47CA-8A6E-7D6253683A19}" srcOrd="2" destOrd="0" presId="urn:microsoft.com/office/officeart/2005/8/layout/orgChart1"/>
    <dgm:cxn modelId="{11881A97-CCFF-4F8F-BC86-89D6105CFB5C}" type="presParOf" srcId="{16CE845A-5AA5-4E67-AB8B-6FBF295885A1}" destId="{D30D1130-B314-463A-A882-B905C4EA380B}" srcOrd="6" destOrd="0" presId="urn:microsoft.com/office/officeart/2005/8/layout/orgChart1"/>
    <dgm:cxn modelId="{16AA9493-BA63-4514-8506-0FAC084D1363}" type="presParOf" srcId="{16CE845A-5AA5-4E67-AB8B-6FBF295885A1}" destId="{B4E954D6-9A09-443F-B9D4-A52CA1E85460}" srcOrd="7" destOrd="0" presId="urn:microsoft.com/office/officeart/2005/8/layout/orgChart1"/>
    <dgm:cxn modelId="{2650559C-A5B8-41BA-AD5C-C4F26BB747BC}" type="presParOf" srcId="{B4E954D6-9A09-443F-B9D4-A52CA1E85460}" destId="{770CD65D-0D15-4F38-86A7-6DF1FD6C4689}" srcOrd="0" destOrd="0" presId="urn:microsoft.com/office/officeart/2005/8/layout/orgChart1"/>
    <dgm:cxn modelId="{1B8A247D-A032-4BB5-A021-A9EC41131E39}" type="presParOf" srcId="{770CD65D-0D15-4F38-86A7-6DF1FD6C4689}" destId="{1300A661-AFEF-4683-81DA-43F0C5D882F4}" srcOrd="0" destOrd="0" presId="urn:microsoft.com/office/officeart/2005/8/layout/orgChart1"/>
    <dgm:cxn modelId="{F0F11C3D-5ADE-4459-9E3F-FEFD8B95E0C0}" type="presParOf" srcId="{770CD65D-0D15-4F38-86A7-6DF1FD6C4689}" destId="{AA40FF5D-C9BE-49B0-8F37-7C5A72496057}" srcOrd="1" destOrd="0" presId="urn:microsoft.com/office/officeart/2005/8/layout/orgChart1"/>
    <dgm:cxn modelId="{85775CCF-2BCF-434F-AF81-1DF799AE3199}" type="presParOf" srcId="{B4E954D6-9A09-443F-B9D4-A52CA1E85460}" destId="{1F60C11E-1600-42FD-9A10-E64F191467D9}" srcOrd="1" destOrd="0" presId="urn:microsoft.com/office/officeart/2005/8/layout/orgChart1"/>
    <dgm:cxn modelId="{D80CFF1D-998E-4BD0-A045-2907DAFFB283}" type="presParOf" srcId="{B4E954D6-9A09-443F-B9D4-A52CA1E85460}" destId="{93041DAF-208E-4A35-944F-5E509690C89A}" srcOrd="2" destOrd="0" presId="urn:microsoft.com/office/officeart/2005/8/layout/orgChart1"/>
    <dgm:cxn modelId="{E0BF61EB-9E91-406B-A749-341D5D0EAAFF}" type="presParOf" srcId="{16CE845A-5AA5-4E67-AB8B-6FBF295885A1}" destId="{561A7A38-57C7-4BFD-AAC9-D331DAF85287}" srcOrd="8" destOrd="0" presId="urn:microsoft.com/office/officeart/2005/8/layout/orgChart1"/>
    <dgm:cxn modelId="{08B2F7E0-8EC6-42D1-ACD8-34B6D74D28CD}" type="presParOf" srcId="{16CE845A-5AA5-4E67-AB8B-6FBF295885A1}" destId="{E12D0B84-C290-4CE8-90B3-830FD43A55E0}" srcOrd="9" destOrd="0" presId="urn:microsoft.com/office/officeart/2005/8/layout/orgChart1"/>
    <dgm:cxn modelId="{2A378086-15C2-4E57-8347-6F4F8D2A2318}" type="presParOf" srcId="{E12D0B84-C290-4CE8-90B3-830FD43A55E0}" destId="{E880D49E-0C4D-4732-96B4-1E88D7C52430}" srcOrd="0" destOrd="0" presId="urn:microsoft.com/office/officeart/2005/8/layout/orgChart1"/>
    <dgm:cxn modelId="{038B8C71-08A4-42C8-A515-872FFBB09667}" type="presParOf" srcId="{E880D49E-0C4D-4732-96B4-1E88D7C52430}" destId="{6B982DAD-3E9E-472A-99A3-1D0E438C5B5D}" srcOrd="0" destOrd="0" presId="urn:microsoft.com/office/officeart/2005/8/layout/orgChart1"/>
    <dgm:cxn modelId="{2FF06A42-376A-4262-B042-7A75C7FB49F5}" type="presParOf" srcId="{E880D49E-0C4D-4732-96B4-1E88D7C52430}" destId="{92A0237D-9484-4E51-911E-6597E8FB4676}" srcOrd="1" destOrd="0" presId="urn:microsoft.com/office/officeart/2005/8/layout/orgChart1"/>
    <dgm:cxn modelId="{419C5C37-ECE3-4A26-AC1E-81B540DCF688}" type="presParOf" srcId="{E12D0B84-C290-4CE8-90B3-830FD43A55E0}" destId="{5E062FB3-F6EE-47F5-AD48-6F14B954CD77}" srcOrd="1" destOrd="0" presId="urn:microsoft.com/office/officeart/2005/8/layout/orgChart1"/>
    <dgm:cxn modelId="{384CCC38-DBF6-4085-A2A9-D99BBBFF726D}" type="presParOf" srcId="{E12D0B84-C290-4CE8-90B3-830FD43A55E0}" destId="{09745C38-E604-4AC0-8993-0E4585DD847C}" srcOrd="2" destOrd="0" presId="urn:microsoft.com/office/officeart/2005/8/layout/orgChart1"/>
    <dgm:cxn modelId="{6E9E33E8-C09F-4AE6-A195-70D3662D3D1A}" type="presParOf" srcId="{98355452-65BE-4EE1-8D86-664209616D82}" destId="{06EAD924-017D-42FD-9778-5EB899A8553D}" srcOrd="2" destOrd="0" presId="urn:microsoft.com/office/officeart/2005/8/layout/orgChart1"/>
    <dgm:cxn modelId="{61B5E941-375F-494D-AF86-51D8E2C08B49}" type="presParOf" srcId="{A045B699-3703-4689-9742-842A7F929FC9}" destId="{8CDCAC54-E16C-42AB-BD80-C1FA39E1127E}" srcOrd="2" destOrd="0" presId="urn:microsoft.com/office/officeart/2005/8/layout/orgChart1"/>
    <dgm:cxn modelId="{822A5F7C-8CE7-45B8-A5CF-922E80271329}" type="presParOf" srcId="{F937504B-70DF-4E33-94A5-DCAA325C1B1B}" destId="{84E61836-666F-4F32-865C-D47DC8E90D2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1A7A38-57C7-4BFD-AAC9-D331DAF85287}">
      <dsp:nvSpPr>
        <dsp:cNvPr id="0" name=""/>
        <dsp:cNvSpPr/>
      </dsp:nvSpPr>
      <dsp:spPr>
        <a:xfrm>
          <a:off x="11318323" y="1897040"/>
          <a:ext cx="121108" cy="246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7942"/>
              </a:lnTo>
              <a:lnTo>
                <a:pt x="121108" y="246794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0D1130-B314-463A-A882-B905C4EA380B}">
      <dsp:nvSpPr>
        <dsp:cNvPr id="0" name=""/>
        <dsp:cNvSpPr/>
      </dsp:nvSpPr>
      <dsp:spPr>
        <a:xfrm>
          <a:off x="11318323" y="1897040"/>
          <a:ext cx="121108" cy="1936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960"/>
              </a:lnTo>
              <a:lnTo>
                <a:pt x="121108" y="193696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932460-0A94-4F99-AE08-BAF2230C0164}">
      <dsp:nvSpPr>
        <dsp:cNvPr id="0" name=""/>
        <dsp:cNvSpPr/>
      </dsp:nvSpPr>
      <dsp:spPr>
        <a:xfrm>
          <a:off x="11318323" y="1897040"/>
          <a:ext cx="121108" cy="1405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5979"/>
              </a:lnTo>
              <a:lnTo>
                <a:pt x="121108" y="140597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2C5581-F429-4A51-B5E9-DB3AB38B0F70}">
      <dsp:nvSpPr>
        <dsp:cNvPr id="0" name=""/>
        <dsp:cNvSpPr/>
      </dsp:nvSpPr>
      <dsp:spPr>
        <a:xfrm>
          <a:off x="11318323" y="1897040"/>
          <a:ext cx="121108" cy="874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997"/>
              </a:lnTo>
              <a:lnTo>
                <a:pt x="121108" y="87499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90043A-115E-4C37-A500-B6E124F61FFD}">
      <dsp:nvSpPr>
        <dsp:cNvPr id="0" name=""/>
        <dsp:cNvSpPr/>
      </dsp:nvSpPr>
      <dsp:spPr>
        <a:xfrm>
          <a:off x="11318323" y="1897040"/>
          <a:ext cx="125815" cy="3825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82560"/>
              </a:lnTo>
              <a:lnTo>
                <a:pt x="125815" y="38256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36AED-68E4-45B8-858D-B7AE503EF7EE}">
      <dsp:nvSpPr>
        <dsp:cNvPr id="0" name=""/>
        <dsp:cNvSpPr/>
      </dsp:nvSpPr>
      <dsp:spPr>
        <a:xfrm>
          <a:off x="11595559" y="1249526"/>
          <a:ext cx="91440" cy="157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9D94B6-9585-489F-81F5-BD8A91D69C2B}">
      <dsp:nvSpPr>
        <dsp:cNvPr id="0" name=""/>
        <dsp:cNvSpPr/>
      </dsp:nvSpPr>
      <dsp:spPr>
        <a:xfrm>
          <a:off x="6000333" y="506055"/>
          <a:ext cx="5640945" cy="369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15"/>
              </a:lnTo>
              <a:lnTo>
                <a:pt x="5640945" y="291015"/>
              </a:lnTo>
              <a:lnTo>
                <a:pt x="5640945" y="36954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5614B0-9B31-47AF-BB10-FE9FC1A91E94}">
      <dsp:nvSpPr>
        <dsp:cNvPr id="0" name=""/>
        <dsp:cNvSpPr/>
      </dsp:nvSpPr>
      <dsp:spPr>
        <a:xfrm>
          <a:off x="10407457" y="1780508"/>
          <a:ext cx="112179" cy="3529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9905"/>
              </a:lnTo>
              <a:lnTo>
                <a:pt x="112179" y="3529905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6EC23-F4EA-4C36-9648-16E03E551F79}">
      <dsp:nvSpPr>
        <dsp:cNvPr id="0" name=""/>
        <dsp:cNvSpPr/>
      </dsp:nvSpPr>
      <dsp:spPr>
        <a:xfrm>
          <a:off x="10407457" y="1780508"/>
          <a:ext cx="112179" cy="2998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8923"/>
              </a:lnTo>
              <a:lnTo>
                <a:pt x="112179" y="2998923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26927C-C1CA-4703-9EC7-FD9C1BF96C42}">
      <dsp:nvSpPr>
        <dsp:cNvPr id="0" name=""/>
        <dsp:cNvSpPr/>
      </dsp:nvSpPr>
      <dsp:spPr>
        <a:xfrm>
          <a:off x="10407457" y="1780508"/>
          <a:ext cx="112179" cy="246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7942"/>
              </a:lnTo>
              <a:lnTo>
                <a:pt x="112179" y="246794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2EB99B-0EEE-47AC-847C-C90F9035B314}">
      <dsp:nvSpPr>
        <dsp:cNvPr id="0" name=""/>
        <dsp:cNvSpPr/>
      </dsp:nvSpPr>
      <dsp:spPr>
        <a:xfrm>
          <a:off x="10407457" y="1780508"/>
          <a:ext cx="112179" cy="1936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960"/>
              </a:lnTo>
              <a:lnTo>
                <a:pt x="112179" y="193696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498302-4F85-431C-B6B0-8ECA92C1ECCB}">
      <dsp:nvSpPr>
        <dsp:cNvPr id="0" name=""/>
        <dsp:cNvSpPr/>
      </dsp:nvSpPr>
      <dsp:spPr>
        <a:xfrm>
          <a:off x="10407457" y="1780508"/>
          <a:ext cx="112179" cy="1405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5979"/>
              </a:lnTo>
              <a:lnTo>
                <a:pt x="112179" y="140597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53139F-B1F9-4D41-83FF-3D8887227798}">
      <dsp:nvSpPr>
        <dsp:cNvPr id="0" name=""/>
        <dsp:cNvSpPr/>
      </dsp:nvSpPr>
      <dsp:spPr>
        <a:xfrm>
          <a:off x="10407457" y="1780508"/>
          <a:ext cx="112179" cy="874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997"/>
              </a:lnTo>
              <a:lnTo>
                <a:pt x="112179" y="87499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D4DE5-94B2-46FE-BF06-234131F105B7}">
      <dsp:nvSpPr>
        <dsp:cNvPr id="0" name=""/>
        <dsp:cNvSpPr/>
      </dsp:nvSpPr>
      <dsp:spPr>
        <a:xfrm>
          <a:off x="10407457" y="1780508"/>
          <a:ext cx="112179" cy="344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16"/>
              </a:lnTo>
              <a:lnTo>
                <a:pt x="112179" y="3440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ABF2FE-1001-4471-99C4-39AEB40386FC}">
      <dsp:nvSpPr>
        <dsp:cNvPr id="0" name=""/>
        <dsp:cNvSpPr/>
      </dsp:nvSpPr>
      <dsp:spPr>
        <a:xfrm>
          <a:off x="10660882" y="1249526"/>
          <a:ext cx="91440" cy="157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CD7A47-3387-454C-AB08-A379711ACE54}">
      <dsp:nvSpPr>
        <dsp:cNvPr id="0" name=""/>
        <dsp:cNvSpPr/>
      </dsp:nvSpPr>
      <dsp:spPr>
        <a:xfrm>
          <a:off x="6000333" y="506055"/>
          <a:ext cx="4706268" cy="369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15"/>
              </a:lnTo>
              <a:lnTo>
                <a:pt x="4706268" y="291015"/>
              </a:lnTo>
              <a:lnTo>
                <a:pt x="4706268" y="36954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A4B45A-93D3-4AAE-9607-0C08421B96F2}">
      <dsp:nvSpPr>
        <dsp:cNvPr id="0" name=""/>
        <dsp:cNvSpPr/>
      </dsp:nvSpPr>
      <dsp:spPr>
        <a:xfrm>
          <a:off x="9502545" y="1780508"/>
          <a:ext cx="112179" cy="4060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0887"/>
              </a:lnTo>
              <a:lnTo>
                <a:pt x="112179" y="406088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9D4ECE-E65D-4996-A52F-A91AB7AAF29D}">
      <dsp:nvSpPr>
        <dsp:cNvPr id="0" name=""/>
        <dsp:cNvSpPr/>
      </dsp:nvSpPr>
      <dsp:spPr>
        <a:xfrm>
          <a:off x="9502545" y="1780508"/>
          <a:ext cx="112179" cy="3529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9905"/>
              </a:lnTo>
              <a:lnTo>
                <a:pt x="112179" y="3529905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1091B2-58C3-40BB-8B75-2E7AFA2DBBD8}">
      <dsp:nvSpPr>
        <dsp:cNvPr id="0" name=""/>
        <dsp:cNvSpPr/>
      </dsp:nvSpPr>
      <dsp:spPr>
        <a:xfrm>
          <a:off x="9502545" y="1780508"/>
          <a:ext cx="112179" cy="2998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8923"/>
              </a:lnTo>
              <a:lnTo>
                <a:pt x="112179" y="2998923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05344E-81C7-4094-BCBE-E9DDE4634571}">
      <dsp:nvSpPr>
        <dsp:cNvPr id="0" name=""/>
        <dsp:cNvSpPr/>
      </dsp:nvSpPr>
      <dsp:spPr>
        <a:xfrm>
          <a:off x="9502545" y="1780508"/>
          <a:ext cx="112179" cy="246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7942"/>
              </a:lnTo>
              <a:lnTo>
                <a:pt x="112179" y="246794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3345C4-1454-499C-AAF6-F68419A14BEC}">
      <dsp:nvSpPr>
        <dsp:cNvPr id="0" name=""/>
        <dsp:cNvSpPr/>
      </dsp:nvSpPr>
      <dsp:spPr>
        <a:xfrm>
          <a:off x="9502545" y="1780508"/>
          <a:ext cx="112179" cy="1936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960"/>
              </a:lnTo>
              <a:lnTo>
                <a:pt x="112179" y="193696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901587-9901-497A-A953-18646B529BF0}">
      <dsp:nvSpPr>
        <dsp:cNvPr id="0" name=""/>
        <dsp:cNvSpPr/>
      </dsp:nvSpPr>
      <dsp:spPr>
        <a:xfrm>
          <a:off x="9502545" y="1780508"/>
          <a:ext cx="112179" cy="1405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5979"/>
              </a:lnTo>
              <a:lnTo>
                <a:pt x="112179" y="140597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9C75A8-5169-41C7-B628-709EDA9DC141}">
      <dsp:nvSpPr>
        <dsp:cNvPr id="0" name=""/>
        <dsp:cNvSpPr/>
      </dsp:nvSpPr>
      <dsp:spPr>
        <a:xfrm>
          <a:off x="9502545" y="1780508"/>
          <a:ext cx="112179" cy="874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997"/>
              </a:lnTo>
              <a:lnTo>
                <a:pt x="112179" y="87499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070BAC0-91C8-4545-A683-4B10176B1A3E}">
      <dsp:nvSpPr>
        <dsp:cNvPr id="0" name=""/>
        <dsp:cNvSpPr/>
      </dsp:nvSpPr>
      <dsp:spPr>
        <a:xfrm>
          <a:off x="9502545" y="1780508"/>
          <a:ext cx="112179" cy="344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16"/>
              </a:lnTo>
              <a:lnTo>
                <a:pt x="112179" y="3440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5A9FD7-2B7B-47D7-9E8E-2ED5BF1F0F6E}">
      <dsp:nvSpPr>
        <dsp:cNvPr id="0" name=""/>
        <dsp:cNvSpPr/>
      </dsp:nvSpPr>
      <dsp:spPr>
        <a:xfrm>
          <a:off x="9755970" y="1249526"/>
          <a:ext cx="91440" cy="157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BD2157F-F62F-45E4-9B5A-715A3671D7A9}">
      <dsp:nvSpPr>
        <dsp:cNvPr id="0" name=""/>
        <dsp:cNvSpPr/>
      </dsp:nvSpPr>
      <dsp:spPr>
        <a:xfrm>
          <a:off x="6000333" y="506055"/>
          <a:ext cx="3801356" cy="369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15"/>
              </a:lnTo>
              <a:lnTo>
                <a:pt x="3801356" y="291015"/>
              </a:lnTo>
              <a:lnTo>
                <a:pt x="3801356" y="36954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1F6A6F-D495-4A39-8687-004BFEE33178}">
      <dsp:nvSpPr>
        <dsp:cNvPr id="0" name=""/>
        <dsp:cNvSpPr/>
      </dsp:nvSpPr>
      <dsp:spPr>
        <a:xfrm>
          <a:off x="8410668" y="1249526"/>
          <a:ext cx="112179" cy="874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997"/>
              </a:lnTo>
              <a:lnTo>
                <a:pt x="112179" y="874997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BA0692-0539-4C0A-8A90-486126779572}">
      <dsp:nvSpPr>
        <dsp:cNvPr id="0" name=""/>
        <dsp:cNvSpPr/>
      </dsp:nvSpPr>
      <dsp:spPr>
        <a:xfrm>
          <a:off x="8410668" y="1249526"/>
          <a:ext cx="112179" cy="344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16"/>
              </a:lnTo>
              <a:lnTo>
                <a:pt x="112179" y="344016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B59CD3-FA2A-4B46-BFDA-F5B9DFA54221}">
      <dsp:nvSpPr>
        <dsp:cNvPr id="0" name=""/>
        <dsp:cNvSpPr/>
      </dsp:nvSpPr>
      <dsp:spPr>
        <a:xfrm>
          <a:off x="6000333" y="506055"/>
          <a:ext cx="2709479" cy="369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15"/>
              </a:lnTo>
              <a:lnTo>
                <a:pt x="2709479" y="291015"/>
              </a:lnTo>
              <a:lnTo>
                <a:pt x="2709479" y="36954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03C107-E9F9-4578-A3D4-0B0108A90B20}">
      <dsp:nvSpPr>
        <dsp:cNvPr id="0" name=""/>
        <dsp:cNvSpPr/>
      </dsp:nvSpPr>
      <dsp:spPr>
        <a:xfrm>
          <a:off x="7505755" y="1780508"/>
          <a:ext cx="112179" cy="1405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5979"/>
              </a:lnTo>
              <a:lnTo>
                <a:pt x="112179" y="140597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4C259B-D165-436E-A9DA-E4DE6550D804}">
      <dsp:nvSpPr>
        <dsp:cNvPr id="0" name=""/>
        <dsp:cNvSpPr/>
      </dsp:nvSpPr>
      <dsp:spPr>
        <a:xfrm>
          <a:off x="7505755" y="1780508"/>
          <a:ext cx="112179" cy="874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997"/>
              </a:lnTo>
              <a:lnTo>
                <a:pt x="112179" y="87499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2D1915-9477-4224-A711-2F745B2FE7F5}">
      <dsp:nvSpPr>
        <dsp:cNvPr id="0" name=""/>
        <dsp:cNvSpPr/>
      </dsp:nvSpPr>
      <dsp:spPr>
        <a:xfrm>
          <a:off x="7505755" y="1780508"/>
          <a:ext cx="112179" cy="344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16"/>
              </a:lnTo>
              <a:lnTo>
                <a:pt x="112179" y="3440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5E0BFE-EA79-44B7-AD1A-7EDB66E412A5}">
      <dsp:nvSpPr>
        <dsp:cNvPr id="0" name=""/>
        <dsp:cNvSpPr/>
      </dsp:nvSpPr>
      <dsp:spPr>
        <a:xfrm>
          <a:off x="7759180" y="1249526"/>
          <a:ext cx="91440" cy="157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08AF87-6BCB-4F06-AA83-7803BB9CA0B7}">
      <dsp:nvSpPr>
        <dsp:cNvPr id="0" name=""/>
        <dsp:cNvSpPr/>
      </dsp:nvSpPr>
      <dsp:spPr>
        <a:xfrm>
          <a:off x="6000333" y="506055"/>
          <a:ext cx="1804566" cy="369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015"/>
              </a:lnTo>
              <a:lnTo>
                <a:pt x="1804566" y="291015"/>
              </a:lnTo>
              <a:lnTo>
                <a:pt x="1804566" y="36954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94A0D4-1E8E-42EC-812E-C8170626AF95}">
      <dsp:nvSpPr>
        <dsp:cNvPr id="0" name=""/>
        <dsp:cNvSpPr/>
      </dsp:nvSpPr>
      <dsp:spPr>
        <a:xfrm>
          <a:off x="6464520" y="1769862"/>
          <a:ext cx="91440" cy="8653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65361"/>
              </a:lnTo>
              <a:lnTo>
                <a:pt x="83935" y="865361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70D267-E820-4842-966B-7138EC293D2B}">
      <dsp:nvSpPr>
        <dsp:cNvPr id="0" name=""/>
        <dsp:cNvSpPr/>
      </dsp:nvSpPr>
      <dsp:spPr>
        <a:xfrm>
          <a:off x="6464520" y="1769862"/>
          <a:ext cx="91440" cy="41146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11469"/>
              </a:lnTo>
              <a:lnTo>
                <a:pt x="83935" y="411469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5DDF9A-3388-423B-BF42-2166487A9CFC}">
      <dsp:nvSpPr>
        <dsp:cNvPr id="0" name=""/>
        <dsp:cNvSpPr/>
      </dsp:nvSpPr>
      <dsp:spPr>
        <a:xfrm>
          <a:off x="6000333" y="506055"/>
          <a:ext cx="809051" cy="8898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1351"/>
              </a:lnTo>
              <a:lnTo>
                <a:pt x="809051" y="811351"/>
              </a:lnTo>
              <a:lnTo>
                <a:pt x="809051" y="889876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A4020A-6D86-4E09-9C1C-57D2AB603DE6}">
      <dsp:nvSpPr>
        <dsp:cNvPr id="0" name=""/>
        <dsp:cNvSpPr/>
      </dsp:nvSpPr>
      <dsp:spPr>
        <a:xfrm>
          <a:off x="5508966" y="1780508"/>
          <a:ext cx="112179" cy="344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16"/>
              </a:lnTo>
              <a:lnTo>
                <a:pt x="112179" y="3440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25E0A7-FD34-4CD1-A74D-CF9F6E069E07}">
      <dsp:nvSpPr>
        <dsp:cNvPr id="0" name=""/>
        <dsp:cNvSpPr/>
      </dsp:nvSpPr>
      <dsp:spPr>
        <a:xfrm>
          <a:off x="4903198" y="1249526"/>
          <a:ext cx="904912" cy="157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525"/>
              </a:lnTo>
              <a:lnTo>
                <a:pt x="904912" y="78525"/>
              </a:lnTo>
              <a:lnTo>
                <a:pt x="904912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B524F0-9B2C-44C4-942D-EEFD79154652}">
      <dsp:nvSpPr>
        <dsp:cNvPr id="0" name=""/>
        <dsp:cNvSpPr/>
      </dsp:nvSpPr>
      <dsp:spPr>
        <a:xfrm>
          <a:off x="4857478" y="1249526"/>
          <a:ext cx="91440" cy="157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79D57E-BBD5-4F62-AE9E-39792B72B917}">
      <dsp:nvSpPr>
        <dsp:cNvPr id="0" name=""/>
        <dsp:cNvSpPr/>
      </dsp:nvSpPr>
      <dsp:spPr>
        <a:xfrm>
          <a:off x="3699141" y="1780508"/>
          <a:ext cx="931229" cy="3558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58260"/>
              </a:lnTo>
              <a:lnTo>
                <a:pt x="931229" y="355826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202EB1-DC80-494F-B530-F73A57EF18DA}">
      <dsp:nvSpPr>
        <dsp:cNvPr id="0" name=""/>
        <dsp:cNvSpPr/>
      </dsp:nvSpPr>
      <dsp:spPr>
        <a:xfrm>
          <a:off x="3699141" y="1780508"/>
          <a:ext cx="969774" cy="29887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88734"/>
              </a:lnTo>
              <a:lnTo>
                <a:pt x="969774" y="298873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3C03B28-6FC3-4C39-8E9D-935A36FC0889}">
      <dsp:nvSpPr>
        <dsp:cNvPr id="0" name=""/>
        <dsp:cNvSpPr/>
      </dsp:nvSpPr>
      <dsp:spPr>
        <a:xfrm>
          <a:off x="3699141" y="1780508"/>
          <a:ext cx="940861" cy="24481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8116"/>
              </a:lnTo>
              <a:lnTo>
                <a:pt x="940861" y="24481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2EE8F4-68E9-415A-9C32-88F4F515FE67}">
      <dsp:nvSpPr>
        <dsp:cNvPr id="0" name=""/>
        <dsp:cNvSpPr/>
      </dsp:nvSpPr>
      <dsp:spPr>
        <a:xfrm>
          <a:off x="3699141" y="1780508"/>
          <a:ext cx="950501" cy="1968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68894"/>
              </a:lnTo>
              <a:lnTo>
                <a:pt x="950501" y="1968894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42A241-A504-4F93-A315-65752AFE1D69}">
      <dsp:nvSpPr>
        <dsp:cNvPr id="0" name=""/>
        <dsp:cNvSpPr/>
      </dsp:nvSpPr>
      <dsp:spPr>
        <a:xfrm>
          <a:off x="3699141" y="1780508"/>
          <a:ext cx="969774" cy="14246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24698"/>
              </a:lnTo>
              <a:lnTo>
                <a:pt x="969774" y="1424698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433496-6DDF-4A0C-AEFB-AE973882DB07}">
      <dsp:nvSpPr>
        <dsp:cNvPr id="0" name=""/>
        <dsp:cNvSpPr/>
      </dsp:nvSpPr>
      <dsp:spPr>
        <a:xfrm>
          <a:off x="3699141" y="1780508"/>
          <a:ext cx="902317" cy="45457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45706"/>
              </a:lnTo>
              <a:lnTo>
                <a:pt x="902317" y="454570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470833-4B37-4164-BEF3-CF2061D7C6D1}">
      <dsp:nvSpPr>
        <dsp:cNvPr id="0" name=""/>
        <dsp:cNvSpPr/>
      </dsp:nvSpPr>
      <dsp:spPr>
        <a:xfrm>
          <a:off x="3653421" y="1780508"/>
          <a:ext cx="91440" cy="454469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544697"/>
              </a:lnTo>
              <a:lnTo>
                <a:pt x="119354" y="454469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3013F3-498C-4EA4-B562-9A90022341AF}">
      <dsp:nvSpPr>
        <dsp:cNvPr id="0" name=""/>
        <dsp:cNvSpPr/>
      </dsp:nvSpPr>
      <dsp:spPr>
        <a:xfrm>
          <a:off x="3699141" y="1780508"/>
          <a:ext cx="940861" cy="406189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1896"/>
              </a:lnTo>
              <a:lnTo>
                <a:pt x="940861" y="406189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C465AC-7227-4130-8FBB-707F3C5A639B}">
      <dsp:nvSpPr>
        <dsp:cNvPr id="0" name=""/>
        <dsp:cNvSpPr/>
      </dsp:nvSpPr>
      <dsp:spPr>
        <a:xfrm>
          <a:off x="3699141" y="1780508"/>
          <a:ext cx="112179" cy="40608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0887"/>
              </a:lnTo>
              <a:lnTo>
                <a:pt x="112179" y="406088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FEE8A0-0321-4CF9-A980-5D7194FCE38B}">
      <dsp:nvSpPr>
        <dsp:cNvPr id="0" name=""/>
        <dsp:cNvSpPr/>
      </dsp:nvSpPr>
      <dsp:spPr>
        <a:xfrm>
          <a:off x="3699141" y="1780508"/>
          <a:ext cx="112179" cy="35299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9905"/>
              </a:lnTo>
              <a:lnTo>
                <a:pt x="112179" y="3529905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17F926-41C9-49E8-991B-7B6578984572}">
      <dsp:nvSpPr>
        <dsp:cNvPr id="0" name=""/>
        <dsp:cNvSpPr/>
      </dsp:nvSpPr>
      <dsp:spPr>
        <a:xfrm>
          <a:off x="3699141" y="1780508"/>
          <a:ext cx="112179" cy="299892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98923"/>
              </a:lnTo>
              <a:lnTo>
                <a:pt x="112179" y="2998923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8E9377-5855-46F8-B10F-7BDFC0EC38D3}">
      <dsp:nvSpPr>
        <dsp:cNvPr id="0" name=""/>
        <dsp:cNvSpPr/>
      </dsp:nvSpPr>
      <dsp:spPr>
        <a:xfrm>
          <a:off x="3699141" y="1780508"/>
          <a:ext cx="112179" cy="24679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67942"/>
              </a:lnTo>
              <a:lnTo>
                <a:pt x="112179" y="2467942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432B36-D7F4-4FB8-95CA-362262CD48DD}">
      <dsp:nvSpPr>
        <dsp:cNvPr id="0" name=""/>
        <dsp:cNvSpPr/>
      </dsp:nvSpPr>
      <dsp:spPr>
        <a:xfrm>
          <a:off x="3699141" y="1780508"/>
          <a:ext cx="112179" cy="19369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36960"/>
              </a:lnTo>
              <a:lnTo>
                <a:pt x="112179" y="193696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5E0DF-2F4D-4EE8-BB07-8B5330FFD235}">
      <dsp:nvSpPr>
        <dsp:cNvPr id="0" name=""/>
        <dsp:cNvSpPr/>
      </dsp:nvSpPr>
      <dsp:spPr>
        <a:xfrm>
          <a:off x="3699141" y="1780508"/>
          <a:ext cx="112179" cy="1405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5979"/>
              </a:lnTo>
              <a:lnTo>
                <a:pt x="112179" y="140597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D28598-500C-43A5-8F40-FFEB79B964E3}">
      <dsp:nvSpPr>
        <dsp:cNvPr id="0" name=""/>
        <dsp:cNvSpPr/>
      </dsp:nvSpPr>
      <dsp:spPr>
        <a:xfrm>
          <a:off x="3699141" y="1780508"/>
          <a:ext cx="112179" cy="874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997"/>
              </a:lnTo>
              <a:lnTo>
                <a:pt x="112179" y="87499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CC6EDE-1E3D-42BF-99F3-225AEC04AB99}">
      <dsp:nvSpPr>
        <dsp:cNvPr id="0" name=""/>
        <dsp:cNvSpPr/>
      </dsp:nvSpPr>
      <dsp:spPr>
        <a:xfrm>
          <a:off x="3699141" y="1780508"/>
          <a:ext cx="112179" cy="344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16"/>
              </a:lnTo>
              <a:lnTo>
                <a:pt x="112179" y="3440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532CD9-F487-4A70-938B-B9509E77B7E3}">
      <dsp:nvSpPr>
        <dsp:cNvPr id="0" name=""/>
        <dsp:cNvSpPr/>
      </dsp:nvSpPr>
      <dsp:spPr>
        <a:xfrm>
          <a:off x="3998286" y="1249526"/>
          <a:ext cx="904912" cy="157050"/>
        </a:xfrm>
        <a:custGeom>
          <a:avLst/>
          <a:gdLst/>
          <a:ahLst/>
          <a:cxnLst/>
          <a:rect l="0" t="0" r="0" b="0"/>
          <a:pathLst>
            <a:path>
              <a:moveTo>
                <a:pt x="904912" y="0"/>
              </a:moveTo>
              <a:lnTo>
                <a:pt x="904912" y="78525"/>
              </a:lnTo>
              <a:lnTo>
                <a:pt x="0" y="78525"/>
              </a:lnTo>
              <a:lnTo>
                <a:pt x="0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5EB87-E4D3-40C4-B181-631F71F096B8}">
      <dsp:nvSpPr>
        <dsp:cNvPr id="0" name=""/>
        <dsp:cNvSpPr/>
      </dsp:nvSpPr>
      <dsp:spPr>
        <a:xfrm>
          <a:off x="4903198" y="506055"/>
          <a:ext cx="1097135" cy="369540"/>
        </a:xfrm>
        <a:custGeom>
          <a:avLst/>
          <a:gdLst/>
          <a:ahLst/>
          <a:cxnLst/>
          <a:rect l="0" t="0" r="0" b="0"/>
          <a:pathLst>
            <a:path>
              <a:moveTo>
                <a:pt x="1097135" y="0"/>
              </a:moveTo>
              <a:lnTo>
                <a:pt x="1097135" y="291015"/>
              </a:lnTo>
              <a:lnTo>
                <a:pt x="0" y="291015"/>
              </a:lnTo>
              <a:lnTo>
                <a:pt x="0" y="36954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F3B0CDF-C72B-4727-97F6-D72F7C4CB0AB}">
      <dsp:nvSpPr>
        <dsp:cNvPr id="0" name=""/>
        <dsp:cNvSpPr/>
      </dsp:nvSpPr>
      <dsp:spPr>
        <a:xfrm>
          <a:off x="2794229" y="1780508"/>
          <a:ext cx="112179" cy="14059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5979"/>
              </a:lnTo>
              <a:lnTo>
                <a:pt x="112179" y="1405979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540570-5B1C-476F-A72A-DDAC72A2B365}">
      <dsp:nvSpPr>
        <dsp:cNvPr id="0" name=""/>
        <dsp:cNvSpPr/>
      </dsp:nvSpPr>
      <dsp:spPr>
        <a:xfrm>
          <a:off x="2794229" y="1780508"/>
          <a:ext cx="112179" cy="874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997"/>
              </a:lnTo>
              <a:lnTo>
                <a:pt x="112179" y="87499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47FEF0-C953-4A64-9FEC-AAF2A7D57AE0}">
      <dsp:nvSpPr>
        <dsp:cNvPr id="0" name=""/>
        <dsp:cNvSpPr/>
      </dsp:nvSpPr>
      <dsp:spPr>
        <a:xfrm>
          <a:off x="2794229" y="1780508"/>
          <a:ext cx="112179" cy="344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16"/>
              </a:lnTo>
              <a:lnTo>
                <a:pt x="112179" y="3440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7F9C4E-5FA2-462A-AD24-FDA7D89265D1}">
      <dsp:nvSpPr>
        <dsp:cNvPr id="0" name=""/>
        <dsp:cNvSpPr/>
      </dsp:nvSpPr>
      <dsp:spPr>
        <a:xfrm>
          <a:off x="3047654" y="1249526"/>
          <a:ext cx="91440" cy="157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54488F-4E7B-4A93-9A19-0ACD0FB713DA}">
      <dsp:nvSpPr>
        <dsp:cNvPr id="0" name=""/>
        <dsp:cNvSpPr/>
      </dsp:nvSpPr>
      <dsp:spPr>
        <a:xfrm>
          <a:off x="3093374" y="506055"/>
          <a:ext cx="2906959" cy="369540"/>
        </a:xfrm>
        <a:custGeom>
          <a:avLst/>
          <a:gdLst/>
          <a:ahLst/>
          <a:cxnLst/>
          <a:rect l="0" t="0" r="0" b="0"/>
          <a:pathLst>
            <a:path>
              <a:moveTo>
                <a:pt x="2906959" y="0"/>
              </a:moveTo>
              <a:lnTo>
                <a:pt x="2906959" y="291015"/>
              </a:lnTo>
              <a:lnTo>
                <a:pt x="0" y="291015"/>
              </a:lnTo>
              <a:lnTo>
                <a:pt x="0" y="36954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CCA2B1-ED6C-4E83-8D1F-7DF6DB565C17}">
      <dsp:nvSpPr>
        <dsp:cNvPr id="0" name=""/>
        <dsp:cNvSpPr/>
      </dsp:nvSpPr>
      <dsp:spPr>
        <a:xfrm>
          <a:off x="1889317" y="1780508"/>
          <a:ext cx="112179" cy="344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16"/>
              </a:lnTo>
              <a:lnTo>
                <a:pt x="112179" y="3440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DB3859-AD0F-4FC4-BC90-1D6725ECC081}">
      <dsp:nvSpPr>
        <dsp:cNvPr id="0" name=""/>
        <dsp:cNvSpPr/>
      </dsp:nvSpPr>
      <dsp:spPr>
        <a:xfrm>
          <a:off x="1283549" y="1249526"/>
          <a:ext cx="904912" cy="1570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8525"/>
              </a:lnTo>
              <a:lnTo>
                <a:pt x="904912" y="78525"/>
              </a:lnTo>
              <a:lnTo>
                <a:pt x="904912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DD1AC0-FC7B-4C16-B761-3432C424C691}">
      <dsp:nvSpPr>
        <dsp:cNvPr id="0" name=""/>
        <dsp:cNvSpPr/>
      </dsp:nvSpPr>
      <dsp:spPr>
        <a:xfrm>
          <a:off x="984405" y="1780508"/>
          <a:ext cx="112179" cy="874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997"/>
              </a:lnTo>
              <a:lnTo>
                <a:pt x="112179" y="87499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470F9F-DD75-400F-AB6D-2DD4A2A95530}">
      <dsp:nvSpPr>
        <dsp:cNvPr id="0" name=""/>
        <dsp:cNvSpPr/>
      </dsp:nvSpPr>
      <dsp:spPr>
        <a:xfrm>
          <a:off x="984405" y="1780508"/>
          <a:ext cx="112179" cy="344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16"/>
              </a:lnTo>
              <a:lnTo>
                <a:pt x="112179" y="3440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F90127-7AE4-4D16-9A2A-766A69F44FEE}">
      <dsp:nvSpPr>
        <dsp:cNvPr id="0" name=""/>
        <dsp:cNvSpPr/>
      </dsp:nvSpPr>
      <dsp:spPr>
        <a:xfrm>
          <a:off x="1237829" y="1249526"/>
          <a:ext cx="91440" cy="15705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D7B4F3-CC13-45DF-9C0C-225F8B8E4F43}">
      <dsp:nvSpPr>
        <dsp:cNvPr id="0" name=""/>
        <dsp:cNvSpPr/>
      </dsp:nvSpPr>
      <dsp:spPr>
        <a:xfrm>
          <a:off x="79493" y="1780508"/>
          <a:ext cx="112179" cy="87499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4997"/>
              </a:lnTo>
              <a:lnTo>
                <a:pt x="112179" y="874997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833D71-3C50-4B4D-8926-B4323696EB23}">
      <dsp:nvSpPr>
        <dsp:cNvPr id="0" name=""/>
        <dsp:cNvSpPr/>
      </dsp:nvSpPr>
      <dsp:spPr>
        <a:xfrm>
          <a:off x="79493" y="1780508"/>
          <a:ext cx="112179" cy="3440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4016"/>
              </a:lnTo>
              <a:lnTo>
                <a:pt x="112179" y="344016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978E66-D618-4394-9CB3-D94A84C514F8}">
      <dsp:nvSpPr>
        <dsp:cNvPr id="0" name=""/>
        <dsp:cNvSpPr/>
      </dsp:nvSpPr>
      <dsp:spPr>
        <a:xfrm>
          <a:off x="378637" y="1249526"/>
          <a:ext cx="904912" cy="157050"/>
        </a:xfrm>
        <a:custGeom>
          <a:avLst/>
          <a:gdLst/>
          <a:ahLst/>
          <a:cxnLst/>
          <a:rect l="0" t="0" r="0" b="0"/>
          <a:pathLst>
            <a:path>
              <a:moveTo>
                <a:pt x="904912" y="0"/>
              </a:moveTo>
              <a:lnTo>
                <a:pt x="904912" y="78525"/>
              </a:lnTo>
              <a:lnTo>
                <a:pt x="0" y="78525"/>
              </a:lnTo>
              <a:lnTo>
                <a:pt x="0" y="157050"/>
              </a:lnTo>
            </a:path>
          </a:pathLst>
        </a:cu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7DA39-712C-43CC-85E8-F74332F62D94}">
      <dsp:nvSpPr>
        <dsp:cNvPr id="0" name=""/>
        <dsp:cNvSpPr/>
      </dsp:nvSpPr>
      <dsp:spPr>
        <a:xfrm>
          <a:off x="1283549" y="506055"/>
          <a:ext cx="4716783" cy="369540"/>
        </a:xfrm>
        <a:custGeom>
          <a:avLst/>
          <a:gdLst/>
          <a:ahLst/>
          <a:cxnLst/>
          <a:rect l="0" t="0" r="0" b="0"/>
          <a:pathLst>
            <a:path>
              <a:moveTo>
                <a:pt x="4716783" y="0"/>
              </a:moveTo>
              <a:lnTo>
                <a:pt x="4716783" y="291015"/>
              </a:lnTo>
              <a:lnTo>
                <a:pt x="0" y="291015"/>
              </a:lnTo>
              <a:lnTo>
                <a:pt x="0" y="36954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4964D0-E7ED-4C94-9C6B-3DF796264A51}">
      <dsp:nvSpPr>
        <dsp:cNvPr id="0" name=""/>
        <dsp:cNvSpPr/>
      </dsp:nvSpPr>
      <dsp:spPr>
        <a:xfrm>
          <a:off x="5100327" y="399462"/>
          <a:ext cx="900006" cy="106592"/>
        </a:xfrm>
        <a:custGeom>
          <a:avLst/>
          <a:gdLst/>
          <a:ahLst/>
          <a:cxnLst/>
          <a:rect l="0" t="0" r="0" b="0"/>
          <a:pathLst>
            <a:path>
              <a:moveTo>
                <a:pt x="900006" y="106592"/>
              </a:move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461198-876F-4BC6-A7C9-65CCADF7AF37}">
      <dsp:nvSpPr>
        <dsp:cNvPr id="0" name=""/>
        <dsp:cNvSpPr/>
      </dsp:nvSpPr>
      <dsp:spPr>
        <a:xfrm>
          <a:off x="5146631" y="0"/>
          <a:ext cx="1707404" cy="50605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/>
            <a:t>AYTEKİN BUŞUK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 dirty="0"/>
            <a:t>DAİRE BAŞKANI </a:t>
          </a:r>
        </a:p>
      </dsp:txBody>
      <dsp:txXfrm>
        <a:off x="5146631" y="0"/>
        <a:ext cx="1707404" cy="506055"/>
      </dsp:txXfrm>
    </dsp:sp>
    <dsp:sp modelId="{D146EC44-22C3-45E7-8A0E-2AEE1ED569AC}">
      <dsp:nvSpPr>
        <dsp:cNvPr id="0" name=""/>
        <dsp:cNvSpPr/>
      </dsp:nvSpPr>
      <dsp:spPr>
        <a:xfrm>
          <a:off x="4726396" y="399462"/>
          <a:ext cx="747861" cy="3739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NALAN ÇEŞİT         ÖZEL KALEM</a:t>
          </a:r>
        </a:p>
      </dsp:txBody>
      <dsp:txXfrm>
        <a:off x="4726396" y="399462"/>
        <a:ext cx="747861" cy="373930"/>
      </dsp:txXfrm>
    </dsp:sp>
    <dsp:sp modelId="{83485BC2-BE06-4366-84AE-4F0333EB5150}">
      <dsp:nvSpPr>
        <dsp:cNvPr id="0" name=""/>
        <dsp:cNvSpPr/>
      </dsp:nvSpPr>
      <dsp:spPr>
        <a:xfrm>
          <a:off x="909619" y="875596"/>
          <a:ext cx="747861" cy="3739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DURSİYE GÜNDOĞDU ŞUBE MÜDÜRÜ</a:t>
          </a:r>
        </a:p>
      </dsp:txBody>
      <dsp:txXfrm>
        <a:off x="909619" y="875596"/>
        <a:ext cx="747861" cy="373930"/>
      </dsp:txXfrm>
    </dsp:sp>
    <dsp:sp modelId="{90A4C750-27F6-421C-87C0-5C7951573C45}">
      <dsp:nvSpPr>
        <dsp:cNvPr id="0" name=""/>
        <dsp:cNvSpPr/>
      </dsp:nvSpPr>
      <dsp:spPr>
        <a:xfrm>
          <a:off x="4706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MAAŞ TAHAKKUK ŞUBE MÜDÜRLÜĞÜ</a:t>
          </a:r>
        </a:p>
      </dsp:txBody>
      <dsp:txXfrm>
        <a:off x="4706" y="1406577"/>
        <a:ext cx="747861" cy="373930"/>
      </dsp:txXfrm>
    </dsp:sp>
    <dsp:sp modelId="{B0A44048-799D-4E0B-8AD5-31F388C43D0F}">
      <dsp:nvSpPr>
        <dsp:cNvPr id="0" name=""/>
        <dsp:cNvSpPr/>
      </dsp:nvSpPr>
      <dsp:spPr>
        <a:xfrm>
          <a:off x="191672" y="193755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AYŞE BAYDAR          ŞEF</a:t>
          </a:r>
        </a:p>
      </dsp:txBody>
      <dsp:txXfrm>
        <a:off x="191672" y="1937559"/>
        <a:ext cx="747861" cy="373930"/>
      </dsp:txXfrm>
    </dsp:sp>
    <dsp:sp modelId="{EE5F82E1-96A9-408E-AC6A-4942DB532E36}">
      <dsp:nvSpPr>
        <dsp:cNvPr id="0" name=""/>
        <dsp:cNvSpPr/>
      </dsp:nvSpPr>
      <dsp:spPr>
        <a:xfrm>
          <a:off x="191672" y="2468540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H.BURÇİN TUNA              ŞEF</a:t>
          </a:r>
        </a:p>
      </dsp:txBody>
      <dsp:txXfrm>
        <a:off x="191672" y="2468540"/>
        <a:ext cx="747861" cy="373930"/>
      </dsp:txXfrm>
    </dsp:sp>
    <dsp:sp modelId="{C3BBE579-3543-4B58-95A2-ECDEE60504F2}">
      <dsp:nvSpPr>
        <dsp:cNvPr id="0" name=""/>
        <dsp:cNvSpPr/>
      </dsp:nvSpPr>
      <dsp:spPr>
        <a:xfrm>
          <a:off x="909619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SATIN ALMA ŞUBE MÜDÜRLÜĞÜ</a:t>
          </a:r>
        </a:p>
      </dsp:txBody>
      <dsp:txXfrm>
        <a:off x="909619" y="1406577"/>
        <a:ext cx="747861" cy="373930"/>
      </dsp:txXfrm>
    </dsp:sp>
    <dsp:sp modelId="{AE0A4DC9-782B-4D38-83D9-DACD8C0448E6}">
      <dsp:nvSpPr>
        <dsp:cNvPr id="0" name=""/>
        <dsp:cNvSpPr/>
      </dsp:nvSpPr>
      <dsp:spPr>
        <a:xfrm>
          <a:off x="1096584" y="193755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ZÜMRAL YEŞİLKAYA BİLG. İŞL.</a:t>
          </a:r>
        </a:p>
      </dsp:txBody>
      <dsp:txXfrm>
        <a:off x="1096584" y="1937559"/>
        <a:ext cx="747861" cy="373930"/>
      </dsp:txXfrm>
    </dsp:sp>
    <dsp:sp modelId="{A4C65D61-2215-4FCE-85C0-1D657943C7B2}">
      <dsp:nvSpPr>
        <dsp:cNvPr id="0" name=""/>
        <dsp:cNvSpPr/>
      </dsp:nvSpPr>
      <dsp:spPr>
        <a:xfrm>
          <a:off x="1096584" y="2468540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İBRAHİM KÜÇÜKLER VHKİ</a:t>
          </a:r>
        </a:p>
      </dsp:txBody>
      <dsp:txXfrm>
        <a:off x="1096584" y="2468540"/>
        <a:ext cx="747861" cy="373930"/>
      </dsp:txXfrm>
    </dsp:sp>
    <dsp:sp modelId="{5F36C139-52EE-4E56-AEC3-DAF9D8016C18}">
      <dsp:nvSpPr>
        <dsp:cNvPr id="0" name=""/>
        <dsp:cNvSpPr/>
      </dsp:nvSpPr>
      <dsp:spPr>
        <a:xfrm>
          <a:off x="1814531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BÜTÇE VE MALİ HİZMETLER ŞUBE MÜDÜRLÜĞÜ</a:t>
          </a:r>
        </a:p>
      </dsp:txBody>
      <dsp:txXfrm>
        <a:off x="1814531" y="1406577"/>
        <a:ext cx="747861" cy="373930"/>
      </dsp:txXfrm>
    </dsp:sp>
    <dsp:sp modelId="{D1E72459-1211-423C-B842-01AD4BBA9411}">
      <dsp:nvSpPr>
        <dsp:cNvPr id="0" name=""/>
        <dsp:cNvSpPr/>
      </dsp:nvSpPr>
      <dsp:spPr>
        <a:xfrm>
          <a:off x="2001496" y="193755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MEMET ÇAKIR BİLG.İŞL.</a:t>
          </a:r>
        </a:p>
      </dsp:txBody>
      <dsp:txXfrm>
        <a:off x="2001496" y="1937559"/>
        <a:ext cx="747861" cy="373930"/>
      </dsp:txXfrm>
    </dsp:sp>
    <dsp:sp modelId="{5AC2590F-4B4D-475E-B8CB-F37A07B68290}">
      <dsp:nvSpPr>
        <dsp:cNvPr id="0" name=""/>
        <dsp:cNvSpPr/>
      </dsp:nvSpPr>
      <dsp:spPr>
        <a:xfrm>
          <a:off x="2719443" y="875596"/>
          <a:ext cx="747861" cy="3739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ERKAN BULUT ŞUBE MÜDÜRÜ</a:t>
          </a:r>
        </a:p>
      </dsp:txBody>
      <dsp:txXfrm>
        <a:off x="2719443" y="875596"/>
        <a:ext cx="747861" cy="373930"/>
      </dsp:txXfrm>
    </dsp:sp>
    <dsp:sp modelId="{348FDFA3-6939-48AC-ADC4-5FD311EB6928}">
      <dsp:nvSpPr>
        <dsp:cNvPr id="0" name=""/>
        <dsp:cNvSpPr/>
      </dsp:nvSpPr>
      <dsp:spPr>
        <a:xfrm>
          <a:off x="2719443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İHALE ŞUBE MÜDÜRLÜĞÜ</a:t>
          </a:r>
        </a:p>
      </dsp:txBody>
      <dsp:txXfrm>
        <a:off x="2719443" y="1406577"/>
        <a:ext cx="747861" cy="373930"/>
      </dsp:txXfrm>
    </dsp:sp>
    <dsp:sp modelId="{B73DAFE8-822D-46EA-A470-DFBB30FB028F}">
      <dsp:nvSpPr>
        <dsp:cNvPr id="0" name=""/>
        <dsp:cNvSpPr/>
      </dsp:nvSpPr>
      <dsp:spPr>
        <a:xfrm>
          <a:off x="2906408" y="193755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HALİSE ÇALIŞKAN             ŞEF</a:t>
          </a:r>
        </a:p>
      </dsp:txBody>
      <dsp:txXfrm>
        <a:off x="2906408" y="1937559"/>
        <a:ext cx="747861" cy="373930"/>
      </dsp:txXfrm>
    </dsp:sp>
    <dsp:sp modelId="{33D8E6A1-0296-43BB-A81A-9A6151C0F664}">
      <dsp:nvSpPr>
        <dsp:cNvPr id="0" name=""/>
        <dsp:cNvSpPr/>
      </dsp:nvSpPr>
      <dsp:spPr>
        <a:xfrm>
          <a:off x="2906408" y="2468540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SİBEL AKTAŞ            BİLG.İŞL.</a:t>
          </a:r>
        </a:p>
      </dsp:txBody>
      <dsp:txXfrm>
        <a:off x="2906408" y="2468540"/>
        <a:ext cx="747861" cy="373930"/>
      </dsp:txXfrm>
    </dsp:sp>
    <dsp:sp modelId="{0F9A9C64-BE88-4EA2-B92D-49B13F015A82}">
      <dsp:nvSpPr>
        <dsp:cNvPr id="0" name=""/>
        <dsp:cNvSpPr/>
      </dsp:nvSpPr>
      <dsp:spPr>
        <a:xfrm>
          <a:off x="2906408" y="2999522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TÜLAY KARADAĞ BİLG.İŞL.	</a:t>
          </a:r>
        </a:p>
      </dsp:txBody>
      <dsp:txXfrm>
        <a:off x="2906408" y="2999522"/>
        <a:ext cx="747861" cy="373930"/>
      </dsp:txXfrm>
    </dsp:sp>
    <dsp:sp modelId="{C66102AD-5D88-40B5-A358-BB7FBAB29E76}">
      <dsp:nvSpPr>
        <dsp:cNvPr id="0" name=""/>
        <dsp:cNvSpPr/>
      </dsp:nvSpPr>
      <dsp:spPr>
        <a:xfrm>
          <a:off x="4529267" y="875596"/>
          <a:ext cx="747861" cy="3739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ERDİNÇ HASKAYA ŞUBE MÜDÜRÜ</a:t>
          </a:r>
        </a:p>
      </dsp:txBody>
      <dsp:txXfrm>
        <a:off x="4529267" y="875596"/>
        <a:ext cx="747861" cy="373930"/>
      </dsp:txXfrm>
    </dsp:sp>
    <dsp:sp modelId="{3AD4CC14-DDEF-4620-82D8-8280E7F80469}">
      <dsp:nvSpPr>
        <dsp:cNvPr id="0" name=""/>
        <dsp:cNvSpPr/>
      </dsp:nvSpPr>
      <dsp:spPr>
        <a:xfrm>
          <a:off x="3624355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TAŞIT İŞLETMELERİ ŞUBE MÜDÜRLÜĞÜ</a:t>
          </a:r>
        </a:p>
      </dsp:txBody>
      <dsp:txXfrm>
        <a:off x="3624355" y="1406577"/>
        <a:ext cx="747861" cy="373930"/>
      </dsp:txXfrm>
    </dsp:sp>
    <dsp:sp modelId="{9E19B943-2FE2-4E2E-86BD-44EDF1AE6D43}">
      <dsp:nvSpPr>
        <dsp:cNvPr id="0" name=""/>
        <dsp:cNvSpPr/>
      </dsp:nvSpPr>
      <dsp:spPr>
        <a:xfrm>
          <a:off x="3811321" y="193755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AHMET ÇAKMAKLI HİZMETLİ </a:t>
          </a:r>
        </a:p>
      </dsp:txBody>
      <dsp:txXfrm>
        <a:off x="3811321" y="1937559"/>
        <a:ext cx="747861" cy="373930"/>
      </dsp:txXfrm>
    </dsp:sp>
    <dsp:sp modelId="{975DACFE-5DB2-4509-BBDE-44D5BE35D64B}">
      <dsp:nvSpPr>
        <dsp:cNvPr id="0" name=""/>
        <dsp:cNvSpPr/>
      </dsp:nvSpPr>
      <dsp:spPr>
        <a:xfrm>
          <a:off x="3811321" y="2468540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ALAATTİN ŞAHAN BİLG.İŞL.</a:t>
          </a:r>
        </a:p>
      </dsp:txBody>
      <dsp:txXfrm>
        <a:off x="3811321" y="2468540"/>
        <a:ext cx="747861" cy="373930"/>
      </dsp:txXfrm>
    </dsp:sp>
    <dsp:sp modelId="{98481CF6-E243-4EC9-BB83-C7CF2F041E74}">
      <dsp:nvSpPr>
        <dsp:cNvPr id="0" name=""/>
        <dsp:cNvSpPr/>
      </dsp:nvSpPr>
      <dsp:spPr>
        <a:xfrm>
          <a:off x="3811321" y="2999522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AYKUT BOZKURT ŞOFÖR</a:t>
          </a:r>
        </a:p>
      </dsp:txBody>
      <dsp:txXfrm>
        <a:off x="3811321" y="2999522"/>
        <a:ext cx="747861" cy="373930"/>
      </dsp:txXfrm>
    </dsp:sp>
    <dsp:sp modelId="{2A89796F-1E75-4139-9DFB-293C096D9F24}">
      <dsp:nvSpPr>
        <dsp:cNvPr id="0" name=""/>
        <dsp:cNvSpPr/>
      </dsp:nvSpPr>
      <dsp:spPr>
        <a:xfrm>
          <a:off x="3811321" y="3530503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NURİ AKSOY            ŞOFÖR</a:t>
          </a:r>
        </a:p>
      </dsp:txBody>
      <dsp:txXfrm>
        <a:off x="3811321" y="3530503"/>
        <a:ext cx="747861" cy="373930"/>
      </dsp:txXfrm>
    </dsp:sp>
    <dsp:sp modelId="{26817F08-6D77-48CA-A7A6-DB21E05D78BB}">
      <dsp:nvSpPr>
        <dsp:cNvPr id="0" name=""/>
        <dsp:cNvSpPr/>
      </dsp:nvSpPr>
      <dsp:spPr>
        <a:xfrm>
          <a:off x="3811321" y="4061485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BARIŞ KABLANOĞLU ŞOFÖR</a:t>
          </a:r>
        </a:p>
      </dsp:txBody>
      <dsp:txXfrm>
        <a:off x="3811321" y="4061485"/>
        <a:ext cx="747861" cy="373930"/>
      </dsp:txXfrm>
    </dsp:sp>
    <dsp:sp modelId="{2D4D6BCE-711A-4B58-8DF5-30FE8C29C244}">
      <dsp:nvSpPr>
        <dsp:cNvPr id="0" name=""/>
        <dsp:cNvSpPr/>
      </dsp:nvSpPr>
      <dsp:spPr>
        <a:xfrm>
          <a:off x="3811321" y="4592466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ALAATTİN MADRAN BİLG.İŞL.</a:t>
          </a:r>
        </a:p>
      </dsp:txBody>
      <dsp:txXfrm>
        <a:off x="3811321" y="4592466"/>
        <a:ext cx="747861" cy="373930"/>
      </dsp:txXfrm>
    </dsp:sp>
    <dsp:sp modelId="{8F2D343C-63AC-4D03-BC43-47522E6D5BCF}">
      <dsp:nvSpPr>
        <dsp:cNvPr id="0" name=""/>
        <dsp:cNvSpPr/>
      </dsp:nvSpPr>
      <dsp:spPr>
        <a:xfrm>
          <a:off x="3811321" y="5123448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ADNAN ALMAS BİLG.İŞL.</a:t>
          </a:r>
        </a:p>
      </dsp:txBody>
      <dsp:txXfrm>
        <a:off x="3811321" y="5123448"/>
        <a:ext cx="747861" cy="373930"/>
      </dsp:txXfrm>
    </dsp:sp>
    <dsp:sp modelId="{7418779E-86B4-4108-A8A7-2E332225AC3A}">
      <dsp:nvSpPr>
        <dsp:cNvPr id="0" name=""/>
        <dsp:cNvSpPr/>
      </dsp:nvSpPr>
      <dsp:spPr>
        <a:xfrm>
          <a:off x="3811321" y="5654430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FEHMİ MACİT                ŞOFÖR</a:t>
          </a:r>
        </a:p>
      </dsp:txBody>
      <dsp:txXfrm>
        <a:off x="3811321" y="5654430"/>
        <a:ext cx="747861" cy="373930"/>
      </dsp:txXfrm>
    </dsp:sp>
    <dsp:sp modelId="{020C7FBE-FCFC-493A-B459-981BE69379DF}">
      <dsp:nvSpPr>
        <dsp:cNvPr id="0" name=""/>
        <dsp:cNvSpPr/>
      </dsp:nvSpPr>
      <dsp:spPr>
        <a:xfrm>
          <a:off x="4640003" y="565543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İ.HALİL ÇELİK                  ŞOFÖR</a:t>
          </a:r>
        </a:p>
      </dsp:txBody>
      <dsp:txXfrm>
        <a:off x="4640003" y="5655439"/>
        <a:ext cx="747861" cy="373930"/>
      </dsp:txXfrm>
    </dsp:sp>
    <dsp:sp modelId="{C8151927-E6BA-4BC1-B937-70396A8F47EB}">
      <dsp:nvSpPr>
        <dsp:cNvPr id="0" name=""/>
        <dsp:cNvSpPr/>
      </dsp:nvSpPr>
      <dsp:spPr>
        <a:xfrm>
          <a:off x="3772776" y="6138240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RECEP AMBARLI ŞOFÖR</a:t>
          </a:r>
        </a:p>
      </dsp:txBody>
      <dsp:txXfrm>
        <a:off x="3772776" y="6138240"/>
        <a:ext cx="747861" cy="373930"/>
      </dsp:txXfrm>
    </dsp:sp>
    <dsp:sp modelId="{EA82191D-9374-49ED-ABCA-CE2C11A6499A}">
      <dsp:nvSpPr>
        <dsp:cNvPr id="0" name=""/>
        <dsp:cNvSpPr/>
      </dsp:nvSpPr>
      <dsp:spPr>
        <a:xfrm>
          <a:off x="4601458" y="613924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ALİ ÇELİK             ŞOFÖR</a:t>
          </a:r>
        </a:p>
      </dsp:txBody>
      <dsp:txXfrm>
        <a:off x="4601458" y="6139249"/>
        <a:ext cx="747861" cy="373930"/>
      </dsp:txXfrm>
    </dsp:sp>
    <dsp:sp modelId="{AB2AFC9D-CF75-44E4-83A5-137AE3967640}">
      <dsp:nvSpPr>
        <dsp:cNvPr id="0" name=""/>
        <dsp:cNvSpPr/>
      </dsp:nvSpPr>
      <dsp:spPr>
        <a:xfrm>
          <a:off x="4668916" y="3018241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SÜLEYMAN KILIÇ ŞOFÖR</a:t>
          </a:r>
        </a:p>
      </dsp:txBody>
      <dsp:txXfrm>
        <a:off x="4668916" y="3018241"/>
        <a:ext cx="747861" cy="373930"/>
      </dsp:txXfrm>
    </dsp:sp>
    <dsp:sp modelId="{05CC057C-9641-4B56-89F6-6F8149692A1D}">
      <dsp:nvSpPr>
        <dsp:cNvPr id="0" name=""/>
        <dsp:cNvSpPr/>
      </dsp:nvSpPr>
      <dsp:spPr>
        <a:xfrm>
          <a:off x="4649643" y="3562437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AHMET NAZLIAY ŞOFÖR</a:t>
          </a:r>
        </a:p>
      </dsp:txBody>
      <dsp:txXfrm>
        <a:off x="4649643" y="3562437"/>
        <a:ext cx="747861" cy="373930"/>
      </dsp:txXfrm>
    </dsp:sp>
    <dsp:sp modelId="{4E098225-F2E2-4F31-ABB7-77A4E2C3A427}">
      <dsp:nvSpPr>
        <dsp:cNvPr id="0" name=""/>
        <dsp:cNvSpPr/>
      </dsp:nvSpPr>
      <dsp:spPr>
        <a:xfrm>
          <a:off x="4640003" y="404165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HASAN ALİ KARAMERSİN ŞOFÖR</a:t>
          </a:r>
        </a:p>
      </dsp:txBody>
      <dsp:txXfrm>
        <a:off x="4640003" y="4041659"/>
        <a:ext cx="747861" cy="373930"/>
      </dsp:txXfrm>
    </dsp:sp>
    <dsp:sp modelId="{3A41ECF3-E74A-4698-BD8E-6695FAF39082}">
      <dsp:nvSpPr>
        <dsp:cNvPr id="0" name=""/>
        <dsp:cNvSpPr/>
      </dsp:nvSpPr>
      <dsp:spPr>
        <a:xfrm>
          <a:off x="4668916" y="4582277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MAHSUM TURA ŞOFÖR</a:t>
          </a:r>
        </a:p>
      </dsp:txBody>
      <dsp:txXfrm>
        <a:off x="4668916" y="4582277"/>
        <a:ext cx="747861" cy="373930"/>
      </dsp:txXfrm>
    </dsp:sp>
    <dsp:sp modelId="{94C6DF75-3707-4A4E-BFDE-AA959184338B}">
      <dsp:nvSpPr>
        <dsp:cNvPr id="0" name=""/>
        <dsp:cNvSpPr/>
      </dsp:nvSpPr>
      <dsp:spPr>
        <a:xfrm>
          <a:off x="4630371" y="5151803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ABDULLAH SERTTAŞ ŞOFÖR</a:t>
          </a:r>
        </a:p>
      </dsp:txBody>
      <dsp:txXfrm>
        <a:off x="4630371" y="5151803"/>
        <a:ext cx="747861" cy="373930"/>
      </dsp:txXfrm>
    </dsp:sp>
    <dsp:sp modelId="{3349473C-0FBE-4832-950F-732F08EF49C7}">
      <dsp:nvSpPr>
        <dsp:cNvPr id="0" name=""/>
        <dsp:cNvSpPr/>
      </dsp:nvSpPr>
      <dsp:spPr>
        <a:xfrm>
          <a:off x="4529267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DESTEK HİZMETLERİ ŞUBE MÜDÜRLÜĞÜ</a:t>
          </a:r>
        </a:p>
      </dsp:txBody>
      <dsp:txXfrm>
        <a:off x="4529267" y="1406577"/>
        <a:ext cx="747861" cy="373930"/>
      </dsp:txXfrm>
    </dsp:sp>
    <dsp:sp modelId="{EB510A96-3956-4514-B84E-02DA71822E36}">
      <dsp:nvSpPr>
        <dsp:cNvPr id="0" name=""/>
        <dsp:cNvSpPr/>
      </dsp:nvSpPr>
      <dsp:spPr>
        <a:xfrm>
          <a:off x="5434180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YEMEK SERVİSİ YÜRÜTME KOMİSYONU</a:t>
          </a:r>
        </a:p>
      </dsp:txBody>
      <dsp:txXfrm>
        <a:off x="5434180" y="1406577"/>
        <a:ext cx="747861" cy="373930"/>
      </dsp:txXfrm>
    </dsp:sp>
    <dsp:sp modelId="{D21BB12F-DD9A-4E90-A9A9-6D5ADD65B08A}">
      <dsp:nvSpPr>
        <dsp:cNvPr id="0" name=""/>
        <dsp:cNvSpPr/>
      </dsp:nvSpPr>
      <dsp:spPr>
        <a:xfrm>
          <a:off x="5621145" y="193755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FAHRİ ÖZBAKIR                 ŞEF</a:t>
          </a:r>
        </a:p>
      </dsp:txBody>
      <dsp:txXfrm>
        <a:off x="5621145" y="1937559"/>
        <a:ext cx="747861" cy="373930"/>
      </dsp:txXfrm>
    </dsp:sp>
    <dsp:sp modelId="{A54563FD-2737-4D57-A972-EEB5BA0BCBFF}">
      <dsp:nvSpPr>
        <dsp:cNvPr id="0" name=""/>
        <dsp:cNvSpPr/>
      </dsp:nvSpPr>
      <dsp:spPr>
        <a:xfrm>
          <a:off x="6435454" y="1395931"/>
          <a:ext cx="747861" cy="373930"/>
        </a:xfrm>
        <a:prstGeom prst="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TAŞINIR VE KAYIT KONTROL BİRİMİ</a:t>
          </a:r>
        </a:p>
      </dsp:txBody>
      <dsp:txXfrm>
        <a:off x="6435454" y="1395931"/>
        <a:ext cx="747861" cy="373930"/>
      </dsp:txXfrm>
    </dsp:sp>
    <dsp:sp modelId="{9C592F38-9F16-4E19-9209-A017282EEFD5}">
      <dsp:nvSpPr>
        <dsp:cNvPr id="0" name=""/>
        <dsp:cNvSpPr/>
      </dsp:nvSpPr>
      <dsp:spPr>
        <a:xfrm>
          <a:off x="6548456" y="1994366"/>
          <a:ext cx="747861" cy="373930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ENVER BAYDAR      ŞEF</a:t>
          </a:r>
        </a:p>
      </dsp:txBody>
      <dsp:txXfrm>
        <a:off x="6548456" y="1994366"/>
        <a:ext cx="747861" cy="373930"/>
      </dsp:txXfrm>
    </dsp:sp>
    <dsp:sp modelId="{BFF8E042-4BB1-437F-86BF-001B5E332B64}">
      <dsp:nvSpPr>
        <dsp:cNvPr id="0" name=""/>
        <dsp:cNvSpPr/>
      </dsp:nvSpPr>
      <dsp:spPr>
        <a:xfrm>
          <a:off x="6548456" y="2448258"/>
          <a:ext cx="747861" cy="373930"/>
        </a:xfrm>
        <a:prstGeom prst="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KAZIM BARDAK BİLG.İŞL.</a:t>
          </a:r>
        </a:p>
      </dsp:txBody>
      <dsp:txXfrm>
        <a:off x="6548456" y="2448258"/>
        <a:ext cx="747861" cy="373930"/>
      </dsp:txXfrm>
    </dsp:sp>
    <dsp:sp modelId="{F48F5952-444F-4970-A870-278B0D13B9CA}">
      <dsp:nvSpPr>
        <dsp:cNvPr id="0" name=""/>
        <dsp:cNvSpPr/>
      </dsp:nvSpPr>
      <dsp:spPr>
        <a:xfrm>
          <a:off x="7430969" y="875596"/>
          <a:ext cx="747861" cy="3739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NİYAZİ SARI          ŞUBE MÜDÜRÜ</a:t>
          </a:r>
        </a:p>
      </dsp:txBody>
      <dsp:txXfrm>
        <a:off x="7430969" y="875596"/>
        <a:ext cx="747861" cy="373930"/>
      </dsp:txXfrm>
    </dsp:sp>
    <dsp:sp modelId="{68B012D4-69E8-45AD-8650-D90A9AAF2A35}">
      <dsp:nvSpPr>
        <dsp:cNvPr id="0" name=""/>
        <dsp:cNvSpPr/>
      </dsp:nvSpPr>
      <dsp:spPr>
        <a:xfrm>
          <a:off x="7430969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GÜVENLİK ŞUBE MÜDÜRLÜĞÜ</a:t>
          </a:r>
        </a:p>
      </dsp:txBody>
      <dsp:txXfrm>
        <a:off x="7430969" y="1406577"/>
        <a:ext cx="747861" cy="373930"/>
      </dsp:txXfrm>
    </dsp:sp>
    <dsp:sp modelId="{4934F41B-9E69-4D78-B5F3-F37D2064AFB9}">
      <dsp:nvSpPr>
        <dsp:cNvPr id="0" name=""/>
        <dsp:cNvSpPr/>
      </dsp:nvSpPr>
      <dsp:spPr>
        <a:xfrm>
          <a:off x="7617935" y="193755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ERDAL KARACA        ŞEF</a:t>
          </a:r>
        </a:p>
      </dsp:txBody>
      <dsp:txXfrm>
        <a:off x="7617935" y="1937559"/>
        <a:ext cx="747861" cy="373930"/>
      </dsp:txXfrm>
    </dsp:sp>
    <dsp:sp modelId="{AA3DAA37-AE1F-4A32-A137-3F94EC50A8D8}">
      <dsp:nvSpPr>
        <dsp:cNvPr id="0" name=""/>
        <dsp:cNvSpPr/>
      </dsp:nvSpPr>
      <dsp:spPr>
        <a:xfrm>
          <a:off x="7617935" y="2468540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HASAN KARACA            ŞEF</a:t>
          </a:r>
        </a:p>
      </dsp:txBody>
      <dsp:txXfrm>
        <a:off x="7617935" y="2468540"/>
        <a:ext cx="747861" cy="373930"/>
      </dsp:txXfrm>
    </dsp:sp>
    <dsp:sp modelId="{A06F3262-4DAE-41F7-A8F8-E309CE7B8FD0}">
      <dsp:nvSpPr>
        <dsp:cNvPr id="0" name=""/>
        <dsp:cNvSpPr/>
      </dsp:nvSpPr>
      <dsp:spPr>
        <a:xfrm>
          <a:off x="7617935" y="2999522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140 GÜVENLİK PERSONELİ BULUNMAKTADIR</a:t>
          </a:r>
        </a:p>
      </dsp:txBody>
      <dsp:txXfrm>
        <a:off x="7617935" y="2999522"/>
        <a:ext cx="747861" cy="373930"/>
      </dsp:txXfrm>
    </dsp:sp>
    <dsp:sp modelId="{5B9CE82F-7CBD-434D-B2A7-B5FC2F712E3E}">
      <dsp:nvSpPr>
        <dsp:cNvPr id="0" name=""/>
        <dsp:cNvSpPr/>
      </dsp:nvSpPr>
      <dsp:spPr>
        <a:xfrm>
          <a:off x="8335882" y="875596"/>
          <a:ext cx="747861" cy="3739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SİVİL SAVUNMA BİRİMİ</a:t>
          </a:r>
        </a:p>
      </dsp:txBody>
      <dsp:txXfrm>
        <a:off x="8335882" y="875596"/>
        <a:ext cx="747861" cy="373930"/>
      </dsp:txXfrm>
    </dsp:sp>
    <dsp:sp modelId="{C348224F-2CA7-4AB5-87F4-F9DA05474FDF}">
      <dsp:nvSpPr>
        <dsp:cNvPr id="0" name=""/>
        <dsp:cNvSpPr/>
      </dsp:nvSpPr>
      <dsp:spPr>
        <a:xfrm>
          <a:off x="8522847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SEVAL KIZILDAĞ ZABUN Sİ.SAV.UZ.</a:t>
          </a:r>
        </a:p>
      </dsp:txBody>
      <dsp:txXfrm>
        <a:off x="8522847" y="1406577"/>
        <a:ext cx="747861" cy="373930"/>
      </dsp:txXfrm>
    </dsp:sp>
    <dsp:sp modelId="{CCFFFA0B-D082-402C-9325-0C638425E551}">
      <dsp:nvSpPr>
        <dsp:cNvPr id="0" name=""/>
        <dsp:cNvSpPr/>
      </dsp:nvSpPr>
      <dsp:spPr>
        <a:xfrm>
          <a:off x="8522847" y="1937559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HASAN KOCABIYIK FAK.SEK.</a:t>
          </a:r>
        </a:p>
      </dsp:txBody>
      <dsp:txXfrm>
        <a:off x="8522847" y="1937559"/>
        <a:ext cx="747861" cy="373930"/>
      </dsp:txXfrm>
    </dsp:sp>
    <dsp:sp modelId="{E8BA801E-E90F-46E6-991B-573C15D71234}">
      <dsp:nvSpPr>
        <dsp:cNvPr id="0" name=""/>
        <dsp:cNvSpPr/>
      </dsp:nvSpPr>
      <dsp:spPr>
        <a:xfrm>
          <a:off x="9427759" y="875596"/>
          <a:ext cx="747861" cy="3739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NACİ GÖZÜM        ŞUBE MÜDÜRÜ</a:t>
          </a:r>
        </a:p>
      </dsp:txBody>
      <dsp:txXfrm>
        <a:off x="9427759" y="875596"/>
        <a:ext cx="747861" cy="373930"/>
      </dsp:txXfrm>
    </dsp:sp>
    <dsp:sp modelId="{4CC3F4C2-F426-4A82-BE56-B2C7E0D0340D}">
      <dsp:nvSpPr>
        <dsp:cNvPr id="0" name=""/>
        <dsp:cNvSpPr/>
      </dsp:nvSpPr>
      <dsp:spPr>
        <a:xfrm>
          <a:off x="9427759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MATBAA ŞUBE MÜDÜRLÜĞÜ</a:t>
          </a:r>
        </a:p>
      </dsp:txBody>
      <dsp:txXfrm>
        <a:off x="9427759" y="1406577"/>
        <a:ext cx="747861" cy="373930"/>
      </dsp:txXfrm>
    </dsp:sp>
    <dsp:sp modelId="{30B3939F-D58F-466E-B58B-C0E80B68FD7F}">
      <dsp:nvSpPr>
        <dsp:cNvPr id="0" name=""/>
        <dsp:cNvSpPr/>
      </dsp:nvSpPr>
      <dsp:spPr>
        <a:xfrm>
          <a:off x="9614724" y="193755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KADRİ KARAHÖYÜK TEKNİSYEN</a:t>
          </a:r>
        </a:p>
      </dsp:txBody>
      <dsp:txXfrm>
        <a:off x="9614724" y="1937559"/>
        <a:ext cx="747861" cy="373930"/>
      </dsp:txXfrm>
    </dsp:sp>
    <dsp:sp modelId="{2D89C3A0-B445-4500-87B1-90A399D9B576}">
      <dsp:nvSpPr>
        <dsp:cNvPr id="0" name=""/>
        <dsp:cNvSpPr/>
      </dsp:nvSpPr>
      <dsp:spPr>
        <a:xfrm>
          <a:off x="9614724" y="2468540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MEHMET EROĞLU MEMUR</a:t>
          </a:r>
        </a:p>
      </dsp:txBody>
      <dsp:txXfrm>
        <a:off x="9614724" y="2468540"/>
        <a:ext cx="747861" cy="373930"/>
      </dsp:txXfrm>
    </dsp:sp>
    <dsp:sp modelId="{23AB2E9A-1545-4B1B-B208-ED826E5627A7}">
      <dsp:nvSpPr>
        <dsp:cNvPr id="0" name=""/>
        <dsp:cNvSpPr/>
      </dsp:nvSpPr>
      <dsp:spPr>
        <a:xfrm>
          <a:off x="9614724" y="2999522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ARİF KÖSTEL HİZMETLİ</a:t>
          </a:r>
        </a:p>
      </dsp:txBody>
      <dsp:txXfrm>
        <a:off x="9614724" y="2999522"/>
        <a:ext cx="747861" cy="373930"/>
      </dsp:txXfrm>
    </dsp:sp>
    <dsp:sp modelId="{F4804F91-613A-4881-8E2B-86855398C06C}">
      <dsp:nvSpPr>
        <dsp:cNvPr id="0" name=""/>
        <dsp:cNvSpPr/>
      </dsp:nvSpPr>
      <dsp:spPr>
        <a:xfrm>
          <a:off x="9614724" y="3530503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NURİ ÇATALTEPE BİL.İŞ.</a:t>
          </a:r>
        </a:p>
      </dsp:txBody>
      <dsp:txXfrm>
        <a:off x="9614724" y="3530503"/>
        <a:ext cx="747861" cy="373930"/>
      </dsp:txXfrm>
    </dsp:sp>
    <dsp:sp modelId="{5A27085D-E96C-47CA-8839-3C863142A67E}">
      <dsp:nvSpPr>
        <dsp:cNvPr id="0" name=""/>
        <dsp:cNvSpPr/>
      </dsp:nvSpPr>
      <dsp:spPr>
        <a:xfrm>
          <a:off x="9614724" y="4061485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KUBİLAY BAVUT TEKNİKER</a:t>
          </a:r>
        </a:p>
      </dsp:txBody>
      <dsp:txXfrm>
        <a:off x="9614724" y="4061485"/>
        <a:ext cx="747861" cy="373930"/>
      </dsp:txXfrm>
    </dsp:sp>
    <dsp:sp modelId="{F713C371-0CE9-4FE9-81F0-7252935CB458}">
      <dsp:nvSpPr>
        <dsp:cNvPr id="0" name=""/>
        <dsp:cNvSpPr/>
      </dsp:nvSpPr>
      <dsp:spPr>
        <a:xfrm>
          <a:off x="9614724" y="4592466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RECEP METİN YERDELEN          TEKNİKER</a:t>
          </a:r>
        </a:p>
      </dsp:txBody>
      <dsp:txXfrm>
        <a:off x="9614724" y="4592466"/>
        <a:ext cx="747861" cy="373930"/>
      </dsp:txXfrm>
    </dsp:sp>
    <dsp:sp modelId="{175983A7-DAE3-4602-81B3-3C2722127F96}">
      <dsp:nvSpPr>
        <dsp:cNvPr id="0" name=""/>
        <dsp:cNvSpPr/>
      </dsp:nvSpPr>
      <dsp:spPr>
        <a:xfrm>
          <a:off x="9614724" y="5123448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ESENGÜL DANACI HİZMETLİ</a:t>
          </a:r>
        </a:p>
      </dsp:txBody>
      <dsp:txXfrm>
        <a:off x="9614724" y="5123448"/>
        <a:ext cx="747861" cy="373930"/>
      </dsp:txXfrm>
    </dsp:sp>
    <dsp:sp modelId="{984C42A2-633A-4F93-8B8D-7AABE8ABA8F1}">
      <dsp:nvSpPr>
        <dsp:cNvPr id="0" name=""/>
        <dsp:cNvSpPr/>
      </dsp:nvSpPr>
      <dsp:spPr>
        <a:xfrm>
          <a:off x="9614724" y="5654430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ALİ ULUĞ</a:t>
          </a:r>
        </a:p>
      </dsp:txBody>
      <dsp:txXfrm>
        <a:off x="9614724" y="5654430"/>
        <a:ext cx="747861" cy="373930"/>
      </dsp:txXfrm>
    </dsp:sp>
    <dsp:sp modelId="{D8FB360E-605D-4872-BBFC-664C038627C7}">
      <dsp:nvSpPr>
        <dsp:cNvPr id="0" name=""/>
        <dsp:cNvSpPr/>
      </dsp:nvSpPr>
      <dsp:spPr>
        <a:xfrm>
          <a:off x="10332671" y="875596"/>
          <a:ext cx="747861" cy="3739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RUJDİ YILMAZ ÖĞR.GÖR.</a:t>
          </a:r>
        </a:p>
      </dsp:txBody>
      <dsp:txXfrm>
        <a:off x="10332671" y="875596"/>
        <a:ext cx="747861" cy="373930"/>
      </dsp:txXfrm>
    </dsp:sp>
    <dsp:sp modelId="{C691DC81-4186-432D-BBD4-43F4F5BDCCBC}">
      <dsp:nvSpPr>
        <dsp:cNvPr id="0" name=""/>
        <dsp:cNvSpPr/>
      </dsp:nvSpPr>
      <dsp:spPr>
        <a:xfrm>
          <a:off x="10332671" y="1406577"/>
          <a:ext cx="747861" cy="37393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ÜRETİM ATÖLYESİ</a:t>
          </a:r>
        </a:p>
      </dsp:txBody>
      <dsp:txXfrm>
        <a:off x="10332671" y="1406577"/>
        <a:ext cx="747861" cy="373930"/>
      </dsp:txXfrm>
    </dsp:sp>
    <dsp:sp modelId="{A6F0619E-4EFE-4D65-BBFA-B36D0AF58A16}">
      <dsp:nvSpPr>
        <dsp:cNvPr id="0" name=""/>
        <dsp:cNvSpPr/>
      </dsp:nvSpPr>
      <dsp:spPr>
        <a:xfrm>
          <a:off x="10519637" y="1937559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MESUT YILDIRIM TEKNİKER</a:t>
          </a:r>
        </a:p>
      </dsp:txBody>
      <dsp:txXfrm>
        <a:off x="10519637" y="1937559"/>
        <a:ext cx="747861" cy="373930"/>
      </dsp:txXfrm>
    </dsp:sp>
    <dsp:sp modelId="{DB667B6F-F73A-4FD7-AD03-405A812C0A52}">
      <dsp:nvSpPr>
        <dsp:cNvPr id="0" name=""/>
        <dsp:cNvSpPr/>
      </dsp:nvSpPr>
      <dsp:spPr>
        <a:xfrm>
          <a:off x="10519637" y="2468540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M. GÜRBÜZ KESKİN TEKNİSYEN</a:t>
          </a:r>
        </a:p>
      </dsp:txBody>
      <dsp:txXfrm>
        <a:off x="10519637" y="2468540"/>
        <a:ext cx="747861" cy="373930"/>
      </dsp:txXfrm>
    </dsp:sp>
    <dsp:sp modelId="{CD6702D7-E87A-41E5-8332-ABFE02010822}">
      <dsp:nvSpPr>
        <dsp:cNvPr id="0" name=""/>
        <dsp:cNvSpPr/>
      </dsp:nvSpPr>
      <dsp:spPr>
        <a:xfrm>
          <a:off x="10519637" y="2999522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MUSTAFA YILMAZTÜRK TEKNİSYEN</a:t>
          </a:r>
        </a:p>
      </dsp:txBody>
      <dsp:txXfrm>
        <a:off x="10519637" y="2999522"/>
        <a:ext cx="747861" cy="373930"/>
      </dsp:txXfrm>
    </dsp:sp>
    <dsp:sp modelId="{3E978BF2-84C5-45CF-8B65-5A29D6FF49CC}">
      <dsp:nvSpPr>
        <dsp:cNvPr id="0" name=""/>
        <dsp:cNvSpPr/>
      </dsp:nvSpPr>
      <dsp:spPr>
        <a:xfrm>
          <a:off x="10519637" y="3530503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MEHMET KARAKAŞLAR TEKNİSYEN</a:t>
          </a:r>
        </a:p>
      </dsp:txBody>
      <dsp:txXfrm>
        <a:off x="10519637" y="3530503"/>
        <a:ext cx="747861" cy="373930"/>
      </dsp:txXfrm>
    </dsp:sp>
    <dsp:sp modelId="{EF495979-EC7B-46D2-BFEB-798CDA9329EF}">
      <dsp:nvSpPr>
        <dsp:cNvPr id="0" name=""/>
        <dsp:cNvSpPr/>
      </dsp:nvSpPr>
      <dsp:spPr>
        <a:xfrm>
          <a:off x="10519637" y="4061485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ZEKAİ BÜTÜNER TEKNİSYEN</a:t>
          </a:r>
        </a:p>
      </dsp:txBody>
      <dsp:txXfrm>
        <a:off x="10519637" y="4061485"/>
        <a:ext cx="747861" cy="373930"/>
      </dsp:txXfrm>
    </dsp:sp>
    <dsp:sp modelId="{D95A4C27-4E0C-4300-94E8-73244C142CC0}">
      <dsp:nvSpPr>
        <dsp:cNvPr id="0" name=""/>
        <dsp:cNvSpPr/>
      </dsp:nvSpPr>
      <dsp:spPr>
        <a:xfrm>
          <a:off x="10519637" y="4592466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ABDULMUTTALİP KOYUN TEKNİSYEN</a:t>
          </a:r>
        </a:p>
      </dsp:txBody>
      <dsp:txXfrm>
        <a:off x="10519637" y="4592466"/>
        <a:ext cx="747861" cy="373930"/>
      </dsp:txXfrm>
    </dsp:sp>
    <dsp:sp modelId="{7AE23AA0-9E53-4E74-BF3D-EE378408D1E1}">
      <dsp:nvSpPr>
        <dsp:cNvPr id="0" name=""/>
        <dsp:cNvSpPr/>
      </dsp:nvSpPr>
      <dsp:spPr>
        <a:xfrm>
          <a:off x="10519637" y="5123448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SİNAN ŞEN TEKNİSYEN</a:t>
          </a:r>
        </a:p>
      </dsp:txBody>
      <dsp:txXfrm>
        <a:off x="10519637" y="5123448"/>
        <a:ext cx="747861" cy="373930"/>
      </dsp:txXfrm>
    </dsp:sp>
    <dsp:sp modelId="{177C82B1-DB44-499D-BC44-076E7323A026}">
      <dsp:nvSpPr>
        <dsp:cNvPr id="0" name=""/>
        <dsp:cNvSpPr/>
      </dsp:nvSpPr>
      <dsp:spPr>
        <a:xfrm>
          <a:off x="11267348" y="875596"/>
          <a:ext cx="747861" cy="37393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YILDIRAY ZABUN ŞUBE MÜDÜRÜ</a:t>
          </a:r>
        </a:p>
      </dsp:txBody>
      <dsp:txXfrm>
        <a:off x="11267348" y="875596"/>
        <a:ext cx="747861" cy="373930"/>
      </dsp:txXfrm>
    </dsp:sp>
    <dsp:sp modelId="{8C869E70-5BEA-46F4-BBC6-D01D55ABE060}">
      <dsp:nvSpPr>
        <dsp:cNvPr id="0" name=""/>
        <dsp:cNvSpPr/>
      </dsp:nvSpPr>
      <dsp:spPr>
        <a:xfrm>
          <a:off x="11237584" y="1406577"/>
          <a:ext cx="807391" cy="49046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TEMİZLİK İŞLERİ ŞUBE MÜDÜRLÜĞÜ</a:t>
          </a:r>
        </a:p>
      </dsp:txBody>
      <dsp:txXfrm>
        <a:off x="11237584" y="1406577"/>
        <a:ext cx="807391" cy="490462"/>
      </dsp:txXfrm>
    </dsp:sp>
    <dsp:sp modelId="{444FA330-CE1C-4707-9B40-C9C5C0F05AF9}">
      <dsp:nvSpPr>
        <dsp:cNvPr id="0" name=""/>
        <dsp:cNvSpPr/>
      </dsp:nvSpPr>
      <dsp:spPr>
        <a:xfrm>
          <a:off x="11444138" y="2092635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SEVGİ NAMAZİ  HİZMETLİ</a:t>
          </a:r>
        </a:p>
      </dsp:txBody>
      <dsp:txXfrm>
        <a:off x="11444138" y="2092635"/>
        <a:ext cx="747861" cy="373930"/>
      </dsp:txXfrm>
    </dsp:sp>
    <dsp:sp modelId="{1ED5C25A-32B1-4006-8C53-91F3D064629E}">
      <dsp:nvSpPr>
        <dsp:cNvPr id="0" name=""/>
        <dsp:cNvSpPr/>
      </dsp:nvSpPr>
      <dsp:spPr>
        <a:xfrm>
          <a:off x="11439431" y="2585072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MUSTAFA TOPÇU HİZMETLİ</a:t>
          </a:r>
        </a:p>
      </dsp:txBody>
      <dsp:txXfrm>
        <a:off x="11439431" y="2585072"/>
        <a:ext cx="747861" cy="373930"/>
      </dsp:txXfrm>
    </dsp:sp>
    <dsp:sp modelId="{579CA864-99EA-40F7-85E5-BD021AAFBCA8}">
      <dsp:nvSpPr>
        <dsp:cNvPr id="0" name=""/>
        <dsp:cNvSpPr/>
      </dsp:nvSpPr>
      <dsp:spPr>
        <a:xfrm>
          <a:off x="11439431" y="3116054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CENK ERTOP SÜREKLİİŞÇİ</a:t>
          </a:r>
        </a:p>
      </dsp:txBody>
      <dsp:txXfrm>
        <a:off x="11439431" y="3116054"/>
        <a:ext cx="747861" cy="373930"/>
      </dsp:txXfrm>
    </dsp:sp>
    <dsp:sp modelId="{1300A661-AFEF-4683-81DA-43F0C5D882F4}">
      <dsp:nvSpPr>
        <dsp:cNvPr id="0" name=""/>
        <dsp:cNvSpPr/>
      </dsp:nvSpPr>
      <dsp:spPr>
        <a:xfrm>
          <a:off x="11439431" y="3647035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GÖKHAN KIRCA SÜREKLİ İŞÇİ</a:t>
          </a:r>
        </a:p>
      </dsp:txBody>
      <dsp:txXfrm>
        <a:off x="11439431" y="3647035"/>
        <a:ext cx="747861" cy="373930"/>
      </dsp:txXfrm>
    </dsp:sp>
    <dsp:sp modelId="{6B982DAD-3E9E-472A-99A3-1D0E438C5B5D}">
      <dsp:nvSpPr>
        <dsp:cNvPr id="0" name=""/>
        <dsp:cNvSpPr/>
      </dsp:nvSpPr>
      <dsp:spPr>
        <a:xfrm>
          <a:off x="11439431" y="4178017"/>
          <a:ext cx="747861" cy="3739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 dirty="0"/>
            <a:t>178 TEMİZLİK PERSONELİ BULUNMAKTADIR</a:t>
          </a:r>
        </a:p>
      </dsp:txBody>
      <dsp:txXfrm>
        <a:off x="11439431" y="4178017"/>
        <a:ext cx="747861" cy="373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B66E2-DDC5-47D4-92A2-FACC05AF9E50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00C12-D968-4F5C-9B61-2644A56DB13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8660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100C12-D968-4F5C-9B61-2644A56DB134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8161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7056C4-4878-422B-8CCC-0AB5636935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8B0F7B5-8B72-4B99-BD63-9FB542E8B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C0BD391-E7B2-454B-B26C-06B3A4658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9AAEEC2-D960-4558-8D9E-1CA48E39D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26F9DA8-FB3F-4683-B1B6-40DB3F3FD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01536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C84EB1-3725-4F66-BBF4-91E200983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050661E-C585-4677-A9EC-D601AE0B1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952EEAB-6E4A-4264-85B0-2FC08B7D1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487BF6F-C0BC-4E2C-979F-A8FB3B9B6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44109B1-8034-49BD-B7E4-A3FCF2A91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60697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B9D9C5B-143E-4C15-8786-CD3EB86D9D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9BD5C94-8C8F-4106-B5E9-72367EB72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9A8B787-7686-4649-8A73-8C8F153C1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56C6789-C7E3-4CF5-A520-2AEF7DB5E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41739CA-7C39-4768-842F-764BDF89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3416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26603DA-64A6-4FC4-9EDF-B97BD643D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9A69F75-3D14-4936-B64E-6F768BAFCE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5A0176E-17FA-450E-A30C-78AD3E1297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0306169-5550-4B64-9891-08E06DBEF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7F4523-2D02-4469-A05B-5916683BE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FBC8461-99CC-4FAD-8704-1C654F22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98916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8BCA2E6-F325-4109-AADF-44AB30192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0621D99-7613-4F06-9E4B-5F00FF1324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3AE0545-B4E8-4806-951F-865A24842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376DE9F2-803D-4830-85AE-822BBF1C07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029CFACB-3BA6-4AB8-9FF4-9264FA7C32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253675B8-1DE1-4634-936E-26FF07184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A6D73B63-F7B0-40E6-BBB6-1E18B99D74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85050CBB-7DC8-44CA-8684-B207F0F02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2447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73FA1A1-94BE-4E26-8463-13544472A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E8BD0804-3FAD-4FBC-A406-27154E7E8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14A3DF1-45B4-4E92-AEE5-791E83A1B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B458D3B-9509-4139-91F8-EFE7A452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866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DE7D1FA5-7B07-4E6C-AC0C-80DFB5418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EADD4CF9-9A06-40E7-9667-F966417C5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6E51A66-90CE-4585-85F8-017A77CF1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24217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1EC2EF7-18A0-44D7-86D6-F596F8129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8DBD80C-C9A7-4D42-BB40-E8A69610CC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C1EF23D-3FA1-4F70-854E-9B008D9CAB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57BD691-8543-43A7-9B7F-6FB8A09BE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4DD1C9EB-2102-4BAE-B7E1-F018AB92D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A261DEF-B503-452C-8491-6105C6D6B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9301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3E8C288-87FF-447B-9D48-96254149E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B7919BB-D3D3-44A9-AD20-7B9FD8551F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526BDBFE-EE89-44DD-B055-9A42DD3BD1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24EEB15-5416-4210-B4EC-0040F3E8C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58E75BD8-6CBD-450A-A61B-72A15E451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7EB9F45-F870-40B5-BAB6-37E5447B5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32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E22976-7DA2-4E84-AE48-971EA7C98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BC88DEA-F210-43AD-A99D-F709AB37DE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E68F2C6-3B6B-4B30-92EC-90268062D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EBE3C21-D422-4709-AA99-7A6B54827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031F242-1F3E-4B29-9B58-AE1ECCD03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936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1EF8D89E-EFBE-4569-A573-6628823A79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B43D9A8-DC0F-4C40-A3D7-960861341A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2652413-0D91-4309-A167-5806A6633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4EAA6D5E-6C22-4FD3-8642-70D461555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E637511-2FFC-4655-8A58-F7BCF3FFB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9773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8527A5EF-96C2-4D2A-A4AC-D118E2E70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BFECFC6-FCD6-4AA8-A4BD-6586C7DEE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58DCFB8C-79DA-4407-B6F9-EA5EEBE295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6CDE4-4B7D-4A96-8E8C-AB3ED094505D}" type="datetimeFigureOut">
              <a:rPr lang="tr-TR" smtClean="0"/>
              <a:t>12.10.2026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58436FE-174D-4ED6-9860-D041945DE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32DB6D4-EB67-4715-A71A-86761EBAEC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F7D50C-CBB7-4C0F-8622-9D1103D265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69722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0EFA93-288E-4360-B167-6A9286C2F1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510988"/>
            <a:ext cx="9144000" cy="251012"/>
          </a:xfrm>
        </p:spPr>
        <p:txBody>
          <a:bodyPr>
            <a:normAutofit fontScale="90000"/>
          </a:bodyPr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F2872E8-26C9-4E9D-A2FF-FDBDD293C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-45718"/>
            <a:ext cx="9144000" cy="45719"/>
          </a:xfrm>
        </p:spPr>
        <p:txBody>
          <a:bodyPr>
            <a:normAutofit fontScale="25000" lnSpcReduction="20000"/>
          </a:bodyPr>
          <a:lstStyle/>
          <a:p>
            <a:endParaRPr lang="tr-TR" dirty="0"/>
          </a:p>
        </p:txBody>
      </p:sp>
      <p:graphicFrame>
        <p:nvGraphicFramePr>
          <p:cNvPr id="14" name="Diyagram 13">
            <a:extLst>
              <a:ext uri="{FF2B5EF4-FFF2-40B4-BE49-F238E27FC236}">
                <a16:creationId xmlns:a16="http://schemas.microsoft.com/office/drawing/2014/main" id="{6AC5BC4C-CBDA-435A-AF06-AD9B28C047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93905762"/>
              </p:ext>
            </p:extLst>
          </p:nvPr>
        </p:nvGraphicFramePr>
        <p:xfrm>
          <a:off x="0" y="214259"/>
          <a:ext cx="12192000" cy="10488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30711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291</Words>
  <Application>Microsoft Office PowerPoint</Application>
  <PresentationFormat>Geniş ekran</PresentationFormat>
  <Paragraphs>76</Paragraphs>
  <Slides>1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Teması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MSKU</dc:creator>
  <cp:lastModifiedBy>MSKU</cp:lastModifiedBy>
  <cp:revision>15</cp:revision>
  <dcterms:created xsi:type="dcterms:W3CDTF">2024-11-04T08:06:38Z</dcterms:created>
  <dcterms:modified xsi:type="dcterms:W3CDTF">2026-10-12T14:20:17Z</dcterms:modified>
</cp:coreProperties>
</file>